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2" r:id="rId10"/>
  </p:sldIdLst>
  <p:sldSz cx="10080625" cy="755967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608" autoAdjust="0"/>
  </p:normalViewPr>
  <p:slideViewPr>
    <p:cSldViewPr snapToGrid="0">
      <p:cViewPr>
        <p:scale>
          <a:sx n="78" d="100"/>
          <a:sy n="78" d="100"/>
        </p:scale>
        <p:origin x="108" y="-8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9D94C31-6186-4B8C-9542-02D18DF8C8B1}" type="datetimeFigureOut">
              <a:rPr lang="zh-CN" altLang="en-US" smtClean="0"/>
              <a:t>2025/5/4</a:t>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4358DE-1711-42FD-9856-0BD6CE850644}" type="slidenum">
              <a:rPr lang="zh-CN" altLang="en-US" smtClean="0"/>
              <a:t>‹#›</a:t>
            </a:fld>
            <a:endParaRPr lang="zh-CN" altLang="en-US"/>
          </a:p>
        </p:txBody>
      </p:sp>
    </p:spTree>
    <p:extLst>
      <p:ext uri="{BB962C8B-B14F-4D97-AF65-F5344CB8AC3E}">
        <p14:creationId xmlns:p14="http://schemas.microsoft.com/office/powerpoint/2010/main" val="201155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charging station is mainly composed of these parts</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1</a:t>
            </a:fld>
            <a:endParaRPr lang="zh-CN" altLang="en-US"/>
          </a:p>
        </p:txBody>
      </p:sp>
    </p:spTree>
    <p:extLst>
      <p:ext uri="{BB962C8B-B14F-4D97-AF65-F5344CB8AC3E}">
        <p14:creationId xmlns:p14="http://schemas.microsoft.com/office/powerpoint/2010/main" val="276076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each phase of the 3-phase power and provide data for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The duty cycle of PWM signal indicates the allowed current. The voltage level describes the vehicle state like whether the EV is ready or is in charging. Through Modbus communication, the system implements different functions by reading and writing different registers of EVSE.</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2</a:t>
            </a:fld>
            <a:endParaRPr lang="zh-CN" altLang="en-US"/>
          </a:p>
        </p:txBody>
      </p:sp>
    </p:spTree>
    <p:extLst>
      <p:ext uri="{BB962C8B-B14F-4D97-AF65-F5344CB8AC3E}">
        <p14:creationId xmlns:p14="http://schemas.microsoft.com/office/powerpoint/2010/main" val="226625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Raspberry Pi, level shifter, and a dual channel relay. </a:t>
            </a:r>
          </a:p>
          <a:p>
            <a:r>
              <a:rPr lang="en-US" altLang="zh-CN" dirty="0"/>
              <a:t>Raspberry Pi is the carrier of the program. It is connected to the </a:t>
            </a:r>
            <a:r>
              <a:rPr lang="en-US" altLang="zh-CN" dirty="0" err="1"/>
              <a:t>WiFi</a:t>
            </a:r>
            <a:r>
              <a:rPr lang="en-US" altLang="zh-CN" dirty="0"/>
              <a:t>, which is provided by the Shelly sensor, and acquires the data with HTTP request. </a:t>
            </a:r>
          </a:p>
          <a:p>
            <a:r>
              <a:rPr lang="en-US" altLang="zh-CN" dirty="0"/>
              <a:t>As mentioned, the Raspberry Pi communicates with EVSE via Modbus communication. It is worth noting that the working voltage of these two parts is different. That is why we need a level-shifter in between. It prevents the Raspberry Pi from GPIO pin damage.</a:t>
            </a:r>
          </a:p>
          <a:p>
            <a:r>
              <a:rPr lang="en-US" altLang="zh-CN" dirty="0"/>
              <a:t> The EVSE communicates with the EV using PWM signal. We also used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to control the latching and releasing of the charge plug by changing the rotary direction of the latch motor with a relay. We also manipulate the blinking of the LED light to indicate the charging state.</a:t>
            </a:r>
          </a:p>
        </p:txBody>
      </p:sp>
      <p:sp>
        <p:nvSpPr>
          <p:cNvPr id="4" name="灯片编号占位符 3"/>
          <p:cNvSpPr>
            <a:spLocks noGrp="1"/>
          </p:cNvSpPr>
          <p:nvPr>
            <p:ph type="sldNum" sz="quarter" idx="5"/>
          </p:nvPr>
        </p:nvSpPr>
        <p:spPr/>
        <p:txBody>
          <a:bodyPr/>
          <a:lstStyle/>
          <a:p>
            <a:fld id="{974358DE-1711-42FD-9856-0BD6CE850644}" type="slidenum">
              <a:rPr lang="zh-CN" altLang="en-US" smtClean="0"/>
              <a:t>3</a:t>
            </a:fld>
            <a:endParaRPr lang="zh-CN" altLang="en-US"/>
          </a:p>
        </p:txBody>
      </p:sp>
    </p:spTree>
    <p:extLst>
      <p:ext uri="{BB962C8B-B14F-4D97-AF65-F5344CB8AC3E}">
        <p14:creationId xmlns:p14="http://schemas.microsoft.com/office/powerpoint/2010/main" val="3487295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r>
              <a:rPr lang="en-US" altLang="zh-CN" dirty="0"/>
              <a:t>The dynamic adjustment mode is the main target of our project. It realizes the smart charging. The optimizer will generate the charging plan according to the user’s needs like “lowest electric price.” To compensate for the deviation in the charging process, the charge plan will be calibrated based on the data collected from our sensor.</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4</a:t>
            </a:fld>
            <a:endParaRPr lang="zh-CN" altLang="en-US"/>
          </a:p>
        </p:txBody>
      </p:sp>
    </p:spTree>
    <p:extLst>
      <p:ext uri="{BB962C8B-B14F-4D97-AF65-F5344CB8AC3E}">
        <p14:creationId xmlns:p14="http://schemas.microsoft.com/office/powerpoint/2010/main" val="106076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DDDC-D7EB-5E32-B982-73DC1E3F58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C4CF1-6006-9048-FEE8-FA2502A98F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8ED764-1C7D-BDCB-46FF-FCCA4AE970B8}"/>
              </a:ext>
            </a:extLst>
          </p:cNvPr>
          <p:cNvSpPr>
            <a:spLocks noGrp="1"/>
          </p:cNvSpPr>
          <p:nvPr>
            <p:ph type="body" idx="1"/>
          </p:nvPr>
        </p:nvSpPr>
        <p:spPr/>
        <p:txBody>
          <a:bodyPr/>
          <a:lstStyle/>
          <a:p>
            <a:r>
              <a:rPr lang="en-US" altLang="zh-CN" dirty="0"/>
              <a:t>At different stages of charging, our charging stations will perform different actions.</a:t>
            </a:r>
          </a:p>
          <a:p>
            <a:r>
              <a:rPr lang="en-US" altLang="zh-CN" dirty="0"/>
              <a:t>When the charge plug is inserted, the EVSE will change the value of the register, which indicates the state of the vehicle. Then the user will select the charge mode and press start. The system will check if all the components are working properly, and also check if the plan is applicable, for example, the user wants to fully charge the car in 5 minutes. It is impossible.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everything is OK, the charge station will lock the charge plug, the </a:t>
            </a:r>
            <a:r>
              <a:rPr lang="en-US" altLang="zh-CN" dirty="0">
                <a:solidFill>
                  <a:schemeClr val="tx1"/>
                </a:solidFill>
              </a:rPr>
              <a:t>Optimizer will generate the plan. The output power is controlled by changing the maximum current of EVSE. The system will periodically calibrate the plan, and get data from the EVSE and the Shelly sensor via polling. If any hardware failure occurred in this process, it will raises an error and the charging will be terminated.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a:extLst>
              <a:ext uri="{FF2B5EF4-FFF2-40B4-BE49-F238E27FC236}">
                <a16:creationId xmlns:a16="http://schemas.microsoft.com/office/drawing/2014/main" id="{5A6BA2C2-8F29-3641-DFCD-A4E3C52BCD38}"/>
              </a:ext>
            </a:extLst>
          </p:cNvPr>
          <p:cNvSpPr>
            <a:spLocks noGrp="1"/>
          </p:cNvSpPr>
          <p:nvPr>
            <p:ph type="sldNum" sz="quarter" idx="5"/>
          </p:nvPr>
        </p:nvSpPr>
        <p:spPr/>
        <p:txBody>
          <a:bodyPr/>
          <a:lstStyle/>
          <a:p>
            <a:fld id="{974358DE-1711-42FD-9856-0BD6CE850644}" type="slidenum">
              <a:rPr lang="zh-CN" altLang="en-US" smtClean="0"/>
              <a:t>5</a:t>
            </a:fld>
            <a:endParaRPr lang="zh-CN" altLang="en-US"/>
          </a:p>
        </p:txBody>
      </p:sp>
    </p:spTree>
    <p:extLst>
      <p:ext uri="{BB962C8B-B14F-4D97-AF65-F5344CB8AC3E}">
        <p14:creationId xmlns:p14="http://schemas.microsoft.com/office/powerpoint/2010/main" val="14864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2DA0F-AC41-3C8C-122C-6C481CD5F1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66A48-3F10-808A-E083-B56E9D0EB6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3666B5-5636-09BB-72B5-F80F17F36D1B}"/>
              </a:ext>
            </a:extLst>
          </p:cNvPr>
          <p:cNvSpPr>
            <a:spLocks noGrp="1"/>
          </p:cNvSpPr>
          <p:nvPr>
            <p:ph type="body" idx="1"/>
          </p:nvPr>
        </p:nvSpPr>
        <p:spPr/>
        <p:txBody>
          <a:bodyPr/>
          <a:lstStyle/>
          <a:p>
            <a:r>
              <a:rPr lang="en-US" altLang="zh-CN" dirty="0"/>
              <a:t>In our project, we have considered a lot about the influence of delays. For example, according to the plan, three charge will charge without violating the limit of power. But due to the delay, the charge schedule of unit 2 arrived later than expected. Consequently, the total power exceeds to limitation for the same period of delay. This may cause equipment overload. </a:t>
            </a:r>
            <a:endParaRPr lang="zh-CN" altLang="en-US" dirty="0"/>
          </a:p>
        </p:txBody>
      </p:sp>
      <p:sp>
        <p:nvSpPr>
          <p:cNvPr id="4" name="灯片编号占位符 3">
            <a:extLst>
              <a:ext uri="{FF2B5EF4-FFF2-40B4-BE49-F238E27FC236}">
                <a16:creationId xmlns:a16="http://schemas.microsoft.com/office/drawing/2014/main" id="{6D7FCE17-B249-16FE-C398-3A53F9283865}"/>
              </a:ext>
            </a:extLst>
          </p:cNvPr>
          <p:cNvSpPr>
            <a:spLocks noGrp="1"/>
          </p:cNvSpPr>
          <p:nvPr>
            <p:ph type="sldNum" sz="quarter" idx="5"/>
          </p:nvPr>
        </p:nvSpPr>
        <p:spPr/>
        <p:txBody>
          <a:bodyPr/>
          <a:lstStyle/>
          <a:p>
            <a:fld id="{974358DE-1711-42FD-9856-0BD6CE850644}" type="slidenum">
              <a:rPr lang="zh-CN" altLang="en-US" smtClean="0"/>
              <a:t>6</a:t>
            </a:fld>
            <a:endParaRPr lang="zh-CN" altLang="en-US"/>
          </a:p>
        </p:txBody>
      </p:sp>
    </p:spTree>
    <p:extLst>
      <p:ext uri="{BB962C8B-B14F-4D97-AF65-F5344CB8AC3E}">
        <p14:creationId xmlns:p14="http://schemas.microsoft.com/office/powerpoint/2010/main" val="17353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586F-D1B2-9975-5A89-21A57D25C5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50C2A-8283-BBEA-410C-96C8EA929E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F75F2-8C0E-AC59-99CA-C653038F9360}"/>
              </a:ext>
            </a:extLst>
          </p:cNvPr>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old schedule.</a:t>
            </a:r>
          </a:p>
          <a:p>
            <a:r>
              <a:rPr lang="en-US" altLang="zh-CN" dirty="0"/>
              <a:t>If the new schedule start time is already passed, the system will cut the expired parts of the schedule, and continue with the rest parts.</a:t>
            </a:r>
          </a:p>
          <a:p>
            <a:endParaRPr lang="zh-CN" altLang="en-US" dirty="0"/>
          </a:p>
        </p:txBody>
      </p:sp>
      <p:sp>
        <p:nvSpPr>
          <p:cNvPr id="4" name="灯片编号占位符 3">
            <a:extLst>
              <a:ext uri="{FF2B5EF4-FFF2-40B4-BE49-F238E27FC236}">
                <a16:creationId xmlns:a16="http://schemas.microsoft.com/office/drawing/2014/main" id="{D4E857C7-B20D-2CAF-B01E-8FBF7C424068}"/>
              </a:ext>
            </a:extLst>
          </p:cNvPr>
          <p:cNvSpPr>
            <a:spLocks noGrp="1"/>
          </p:cNvSpPr>
          <p:nvPr>
            <p:ph type="sldNum" sz="quarter" idx="5"/>
          </p:nvPr>
        </p:nvSpPr>
        <p:spPr/>
        <p:txBody>
          <a:bodyPr/>
          <a:lstStyle/>
          <a:p>
            <a:fld id="{974358DE-1711-42FD-9856-0BD6CE850644}" type="slidenum">
              <a:rPr lang="zh-CN" altLang="en-US" smtClean="0"/>
              <a:t>7</a:t>
            </a:fld>
            <a:endParaRPr lang="zh-CN" altLang="en-US"/>
          </a:p>
        </p:txBody>
      </p:sp>
    </p:spTree>
    <p:extLst>
      <p:ext uri="{BB962C8B-B14F-4D97-AF65-F5344CB8AC3E}">
        <p14:creationId xmlns:p14="http://schemas.microsoft.com/office/powerpoint/2010/main" val="264313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96CD-ACC1-D9AD-D8D3-8A74F369C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BD8B25-7331-B352-2508-BE841F852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3806E-F348-4C56-AC21-BFE5CD85B5C3}"/>
              </a:ext>
            </a:extLst>
          </p:cNvPr>
          <p:cNvSpPr>
            <a:spLocks noGrp="1"/>
          </p:cNvSpPr>
          <p:nvPr>
            <p:ph type="body" idx="1"/>
          </p:nvPr>
        </p:nvSpPr>
        <p:spPr/>
        <p:txBody>
          <a:bodyPr/>
          <a:lstStyle/>
          <a:p>
            <a:r>
              <a:rPr lang="en-US" altLang="zh-CN" dirty="0"/>
              <a:t>In this way, this problem is avoided and the deviation will be compensated by the following calibrated schedule.</a:t>
            </a:r>
            <a:endParaRPr lang="zh-CN" altLang="en-US" dirty="0"/>
          </a:p>
        </p:txBody>
      </p:sp>
      <p:sp>
        <p:nvSpPr>
          <p:cNvPr id="4" name="灯片编号占位符 3">
            <a:extLst>
              <a:ext uri="{FF2B5EF4-FFF2-40B4-BE49-F238E27FC236}">
                <a16:creationId xmlns:a16="http://schemas.microsoft.com/office/drawing/2014/main" id="{D420E236-630E-D066-EE3A-F166DDFC5A5F}"/>
              </a:ext>
            </a:extLst>
          </p:cNvPr>
          <p:cNvSpPr>
            <a:spLocks noGrp="1"/>
          </p:cNvSpPr>
          <p:nvPr>
            <p:ph type="sldNum" sz="quarter" idx="5"/>
          </p:nvPr>
        </p:nvSpPr>
        <p:spPr/>
        <p:txBody>
          <a:bodyPr/>
          <a:lstStyle/>
          <a:p>
            <a:fld id="{974358DE-1711-42FD-9856-0BD6CE850644}" type="slidenum">
              <a:rPr lang="zh-CN" altLang="en-US" smtClean="0"/>
              <a:t>8</a:t>
            </a:fld>
            <a:endParaRPr lang="zh-CN" altLang="en-US"/>
          </a:p>
        </p:txBody>
      </p:sp>
    </p:spTree>
    <p:extLst>
      <p:ext uri="{BB962C8B-B14F-4D97-AF65-F5344CB8AC3E}">
        <p14:creationId xmlns:p14="http://schemas.microsoft.com/office/powerpoint/2010/main" val="111858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6913-94D2-3DDE-9664-7AB64A4FA9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8EF98-6A92-D66B-56F0-58BC086A16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654406-3E3B-907D-3A7A-653EE98A9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order to improve the human-computer interaction experience, we use the LED light on the button to flash and the web page pop-up window to indicate the charging status</a:t>
            </a:r>
            <a:endParaRPr lang="zh-CN" altLang="en-US" dirty="0"/>
          </a:p>
          <a:p>
            <a:endParaRPr lang="zh-CN" altLang="en-US" dirty="0"/>
          </a:p>
        </p:txBody>
      </p:sp>
      <p:sp>
        <p:nvSpPr>
          <p:cNvPr id="4" name="灯片编号占位符 3">
            <a:extLst>
              <a:ext uri="{FF2B5EF4-FFF2-40B4-BE49-F238E27FC236}">
                <a16:creationId xmlns:a16="http://schemas.microsoft.com/office/drawing/2014/main" id="{1A1FF8F8-5C4B-73B6-DFB7-20C3CCD6F077}"/>
              </a:ext>
            </a:extLst>
          </p:cNvPr>
          <p:cNvSpPr>
            <a:spLocks noGrp="1"/>
          </p:cNvSpPr>
          <p:nvPr>
            <p:ph type="sldNum" sz="quarter" idx="5"/>
          </p:nvPr>
        </p:nvSpPr>
        <p:spPr/>
        <p:txBody>
          <a:bodyPr/>
          <a:lstStyle/>
          <a:p>
            <a:fld id="{974358DE-1711-42FD-9856-0BD6CE850644}" type="slidenum">
              <a:rPr lang="zh-CN" altLang="en-US" smtClean="0"/>
              <a:t>9</a:t>
            </a:fld>
            <a:endParaRPr lang="zh-CN" altLang="en-US"/>
          </a:p>
        </p:txBody>
      </p:sp>
    </p:spTree>
    <p:extLst>
      <p:ext uri="{BB962C8B-B14F-4D97-AF65-F5344CB8AC3E}">
        <p14:creationId xmlns:p14="http://schemas.microsoft.com/office/powerpoint/2010/main" val="53430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4">
    <p:spTree>
      <p:nvGrpSpPr>
        <p:cNvPr id="1" name=""/>
        <p:cNvGrpSpPr/>
        <p:nvPr/>
      </p:nvGrpSpPr>
      <p:grpSpPr>
        <a:xfrm>
          <a:off x="0" y="0"/>
          <a:ext cx="0" cy="0"/>
          <a:chOff x="0" y="0"/>
          <a:chExt cx="0" cy="0"/>
        </a:xfrm>
      </p:grpSpPr>
      <p:sp>
        <p:nvSpPr>
          <p:cNvPr id="12"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3" name="PlaceHolder 2"/>
          <p:cNvSpPr>
            <a:spLocks noGrp="1"/>
          </p:cNvSpPr>
          <p:nvPr>
            <p:ph/>
          </p:nvPr>
        </p:nvSpPr>
        <p:spPr>
          <a:xfrm>
            <a:off x="456840" y="1828440"/>
            <a:ext cx="9139680" cy="45676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矩形 11"/>
          <p:cNvSpPr/>
          <p:nvPr/>
        </p:nvSpPr>
        <p:spPr>
          <a:xfrm flipV="1">
            <a:off x="236520" y="203400"/>
            <a:ext cx="9539640" cy="153000"/>
          </a:xfrm>
          <a:prstGeom prst="rect">
            <a:avLst/>
          </a:prstGeom>
          <a:solidFill>
            <a:srgbClr val="075578"/>
          </a:solidFill>
          <a:ln w="9360">
            <a:solidFill>
              <a:srgbClr val="075578"/>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93000"/>
              </a:lnSpc>
              <a:spcBef>
                <a:spcPts val="26"/>
              </a:spcBef>
              <a:spcAft>
                <a:spcPts val="26"/>
              </a:spcAft>
              <a:tabLst>
                <a:tab pos="0" algn="l"/>
              </a:tabLst>
            </a:pPr>
            <a:endParaRPr lang="en-US" sz="1800" b="0" u="none" strike="noStrike">
              <a:solidFill>
                <a:srgbClr val="000000"/>
              </a:solidFill>
              <a:uFillTx/>
              <a:latin typeface="Arial"/>
              <a:ea typeface="DejaVu Sans"/>
            </a:endParaRPr>
          </a:p>
        </p:txBody>
      </p:sp>
      <p:sp>
        <p:nvSpPr>
          <p:cNvPr id="13" name="矩形 12"/>
          <p:cNvSpPr/>
          <p:nvPr/>
        </p:nvSpPr>
        <p:spPr>
          <a:xfrm>
            <a:off x="5943600" y="7077600"/>
            <a:ext cx="694080" cy="255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Lst>
            </a:pPr>
            <a:fld id="{4B1637FC-5944-45EA-A716-EE694012F788}" type="slidenum">
              <a:rPr lang="en-US" sz="1200" b="0" u="none" strike="noStrike">
                <a:solidFill>
                  <a:srgbClr val="000000"/>
                </a:solidFill>
                <a:uFillTx/>
                <a:latin typeface="Arial"/>
                <a:ea typeface="DejaVu Sans"/>
              </a:rPr>
              <a:t>‹#›</a:t>
            </a:fld>
            <a:endParaRPr lang="en-US" sz="1200" b="0" u="none" strike="noStrike">
              <a:solidFill>
                <a:srgbClr val="000000"/>
              </a:solidFill>
              <a:uFillTx/>
              <a:latin typeface="Arial"/>
            </a:endParaRPr>
          </a:p>
        </p:txBody>
      </p:sp>
      <p:sp>
        <p:nvSpPr>
          <p:cNvPr id="2" name="直接连接符 1"/>
          <p:cNvSpPr/>
          <p:nvPr/>
        </p:nvSpPr>
        <p:spPr>
          <a:xfrm>
            <a:off x="236520" y="407880"/>
            <a:ext cx="9539280" cy="180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a typeface="DejaVu Sans"/>
            </a:endParaRPr>
          </a:p>
        </p:txBody>
      </p:sp>
      <p:sp>
        <p:nvSpPr>
          <p:cNvPr id="3" name="直接连接符 2"/>
          <p:cNvSpPr/>
          <p:nvPr/>
        </p:nvSpPr>
        <p:spPr>
          <a:xfrm>
            <a:off x="236520" y="159552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pic>
        <p:nvPicPr>
          <p:cNvPr id="4" name="图片 3"/>
          <p:cNvPicPr/>
          <p:nvPr/>
        </p:nvPicPr>
        <p:blipFill>
          <a:blip r:embed="rId3"/>
          <a:stretch/>
        </p:blipFill>
        <p:spPr>
          <a:xfrm>
            <a:off x="7365960" y="7116840"/>
            <a:ext cx="2358000" cy="378360"/>
          </a:xfrm>
          <a:prstGeom prst="rect">
            <a:avLst/>
          </a:prstGeom>
          <a:ln w="0">
            <a:noFill/>
          </a:ln>
        </p:spPr>
      </p:pic>
      <p:pic>
        <p:nvPicPr>
          <p:cNvPr id="5" name="图片 4"/>
          <p:cNvPicPr/>
          <p:nvPr/>
        </p:nvPicPr>
        <p:blipFill>
          <a:blip r:embed="rId4"/>
          <a:stretch/>
        </p:blipFill>
        <p:spPr>
          <a:xfrm>
            <a:off x="7845480" y="541440"/>
            <a:ext cx="2219760" cy="916560"/>
          </a:xfrm>
          <a:prstGeom prst="rect">
            <a:avLst/>
          </a:prstGeom>
          <a:ln w="0">
            <a:noFill/>
          </a:ln>
        </p:spPr>
      </p:pic>
      <p:sp>
        <p:nvSpPr>
          <p:cNvPr id="6" name="矩形 5"/>
          <p:cNvSpPr/>
          <p:nvPr/>
        </p:nvSpPr>
        <p:spPr>
          <a:xfrm>
            <a:off x="260280" y="7078680"/>
            <a:ext cx="1083240" cy="26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4"/>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05.12.2025 | 	</a:t>
            </a:r>
            <a:endParaRPr lang="en-US" sz="1200" b="0" u="none" strike="noStrike">
              <a:solidFill>
                <a:srgbClr val="000000"/>
              </a:solidFill>
              <a:uFillTx/>
              <a:latin typeface="Arial"/>
            </a:endParaRPr>
          </a:p>
        </p:txBody>
      </p:sp>
      <p:sp>
        <p:nvSpPr>
          <p:cNvPr id="7" name="矩形 6"/>
          <p:cNvSpPr/>
          <p:nvPr/>
        </p:nvSpPr>
        <p:spPr>
          <a:xfrm>
            <a:off x="1158840" y="7078680"/>
            <a:ext cx="3624840" cy="43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1191"/>
              </a:spcBef>
              <a:spcAft>
                <a:spcPts val="992"/>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Charging Station Upgrade to OCPP Communication for Smart Charging </a:t>
            </a:r>
            <a:endParaRPr lang="en-US" sz="1200" b="0" u="none" strike="noStrike">
              <a:solidFill>
                <a:srgbClr val="000000"/>
              </a:solidFill>
              <a:uFillTx/>
              <a:latin typeface="Arial"/>
            </a:endParaRPr>
          </a:p>
        </p:txBody>
      </p:sp>
      <p:sp>
        <p:nvSpPr>
          <p:cNvPr id="8" name="矩形 7"/>
          <p:cNvSpPr/>
          <p:nvPr/>
        </p:nvSpPr>
        <p:spPr>
          <a:xfrm>
            <a:off x="3620880" y="7077600"/>
            <a:ext cx="1972440" cy="417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Junfan Jin, Can Zeng, </a:t>
            </a:r>
            <a:endParaRPr lang="en-US" sz="1200" b="0" u="none" strike="noStrike">
              <a:solidFill>
                <a:srgbClr val="000000"/>
              </a:solidFill>
              <a:uFillTx/>
              <a:latin typeface="Arial"/>
            </a:endParaRPr>
          </a:p>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Yunan Jiang, Huang Chen</a:t>
            </a:r>
            <a:endParaRPr lang="en-US" sz="1200" b="0" u="none" strike="noStrike">
              <a:solidFill>
                <a:srgbClr val="000000"/>
              </a:solidFill>
              <a:uFillTx/>
              <a:latin typeface="Arial"/>
            </a:endParaRPr>
          </a:p>
        </p:txBody>
      </p:sp>
      <p:sp>
        <p:nvSpPr>
          <p:cNvPr id="9" name="直接连接符 8"/>
          <p:cNvSpPr/>
          <p:nvPr/>
        </p:nvSpPr>
        <p:spPr>
          <a:xfrm>
            <a:off x="239760" y="703260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sp>
        <p:nvSpPr>
          <p:cNvPr id="10"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buNone/>
            </a:pPr>
            <a:r>
              <a:rPr lang="zh-CN" sz="1800" b="0" u="none" strike="noStrike">
                <a:solidFill>
                  <a:srgbClr val="000000"/>
                </a:solidFill>
                <a:uFillTx/>
                <a:latin typeface="Arial"/>
              </a:rPr>
              <a:t>单击以编辑标题文本格式</a:t>
            </a:r>
            <a:endParaRPr lang="en-US" sz="1800" b="0" u="none" strike="noStrike">
              <a:solidFill>
                <a:srgbClr val="000000"/>
              </a:solidFill>
              <a:uFillTx/>
              <a:latin typeface="Arial"/>
            </a:endParaRPr>
          </a:p>
        </p:txBody>
      </p:sp>
      <p:sp>
        <p:nvSpPr>
          <p:cNvPr id="11" name="PlaceHolder 2"/>
          <p:cNvSpPr>
            <a:spLocks noGrp="1"/>
          </p:cNvSpPr>
          <p:nvPr>
            <p:ph type="body"/>
          </p:nvPr>
        </p:nvSpPr>
        <p:spPr>
          <a:xfrm>
            <a:off x="456840" y="1828440"/>
            <a:ext cx="9139680" cy="4567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u="none" strike="noStrike">
                <a:solidFill>
                  <a:srgbClr val="000000"/>
                </a:solidFill>
                <a:uFillTx/>
                <a:latin typeface="Arial"/>
              </a:rPr>
              <a:t>点击以编辑提纲文本格式</a:t>
            </a:r>
            <a:endParaRPr lang="en-US" sz="1800" b="0" u="none" strike="noStrike">
              <a:solidFill>
                <a:srgbClr val="000000"/>
              </a:solidFill>
              <a:uFillTx/>
              <a:latin typeface="Arial"/>
            </a:endParaRPr>
          </a:p>
          <a:p>
            <a:pPr marL="864000" lvl="1" indent="-324000">
              <a:spcBef>
                <a:spcPts val="1134"/>
              </a:spcBef>
              <a:buClr>
                <a:srgbClr val="000000"/>
              </a:buClr>
              <a:buSzPct val="75000"/>
              <a:buFont typeface="Symbol" charset="2"/>
              <a:buChar char=""/>
            </a:pPr>
            <a:r>
              <a:rPr lang="zh-CN" sz="1800" b="0" u="none" strike="noStrike">
                <a:solidFill>
                  <a:srgbClr val="000000"/>
                </a:solidFill>
                <a:uFillTx/>
                <a:latin typeface="Arial"/>
              </a:rPr>
              <a:t>第二提纲级别</a:t>
            </a:r>
            <a:endParaRPr lang="en-US" sz="1800" b="0" u="none" strike="noStrike">
              <a:solidFill>
                <a:srgbClr val="000000"/>
              </a:solidFill>
              <a:uFillTx/>
              <a:latin typeface="Arial"/>
            </a:endParaRPr>
          </a:p>
          <a:p>
            <a:pPr marL="1296000" lvl="2" indent="-288000">
              <a:spcBef>
                <a:spcPts val="850"/>
              </a:spcBef>
              <a:buClr>
                <a:srgbClr val="000000"/>
              </a:buClr>
              <a:buSzPct val="45000"/>
              <a:buFont typeface="Wingdings" charset="2"/>
              <a:buChar char=""/>
            </a:pPr>
            <a:r>
              <a:rPr lang="zh-CN" sz="1800" b="0" u="none" strike="noStrike">
                <a:solidFill>
                  <a:srgbClr val="000000"/>
                </a:solidFill>
                <a:uFillTx/>
                <a:latin typeface="Arial"/>
              </a:rPr>
              <a:t>第三提纲级别</a:t>
            </a:r>
            <a:endParaRPr lang="en-US" sz="1800" b="0" u="none" strike="noStrike">
              <a:solidFill>
                <a:srgbClr val="000000"/>
              </a:solidFill>
              <a:uFillTx/>
              <a:latin typeface="Arial"/>
            </a:endParaRPr>
          </a:p>
          <a:p>
            <a:pPr marL="1728000" lvl="3" indent="-216000">
              <a:spcBef>
                <a:spcPts val="567"/>
              </a:spcBef>
              <a:buClr>
                <a:srgbClr val="000000"/>
              </a:buClr>
              <a:buSzPct val="75000"/>
              <a:buFont typeface="Symbol" charset="2"/>
              <a:buChar char=""/>
            </a:pPr>
            <a:r>
              <a:rPr lang="zh-CN" sz="1800" b="0" u="none" strike="noStrike">
                <a:solidFill>
                  <a:srgbClr val="000000"/>
                </a:solidFill>
                <a:uFillTx/>
                <a:latin typeface="Arial"/>
              </a:rPr>
              <a:t>第四提纲级别</a:t>
            </a:r>
            <a:endParaRPr lang="en-US" sz="1800" b="0" u="none" strike="noStrike">
              <a:solidFill>
                <a:srgbClr val="000000"/>
              </a:solidFill>
              <a:uFillTx/>
              <a:latin typeface="Arial"/>
            </a:endParaRPr>
          </a:p>
          <a:p>
            <a:pPr marL="2160000" lvl="4" indent="-216000">
              <a:spcBef>
                <a:spcPts val="283"/>
              </a:spcBef>
              <a:buClr>
                <a:srgbClr val="000000"/>
              </a:buClr>
              <a:buSzPct val="45000"/>
              <a:buFont typeface="Wingdings" charset="2"/>
              <a:buChar char=""/>
            </a:pPr>
            <a:r>
              <a:rPr lang="zh-CN" sz="1800" b="0" u="none" strike="noStrike">
                <a:solidFill>
                  <a:srgbClr val="000000"/>
                </a:solidFill>
                <a:uFillTx/>
                <a:latin typeface="Arial"/>
              </a:rPr>
              <a:t>第五提纲级别</a:t>
            </a:r>
            <a:endParaRPr lang="en-US" sz="1800" b="0" u="none" strike="noStrike">
              <a:solidFill>
                <a:srgbClr val="000000"/>
              </a:solidFill>
              <a:uFillTx/>
              <a:latin typeface="Arial"/>
            </a:endParaRPr>
          </a:p>
          <a:p>
            <a:pPr marL="2592000" lvl="5" indent="-216000">
              <a:spcBef>
                <a:spcPts val="283"/>
              </a:spcBef>
              <a:buClr>
                <a:srgbClr val="000000"/>
              </a:buClr>
              <a:buSzPct val="45000"/>
              <a:buFont typeface="Wingdings" charset="2"/>
              <a:buChar char=""/>
            </a:pPr>
            <a:r>
              <a:rPr lang="zh-CN" sz="1800" b="0" u="none" strike="noStrike">
                <a:solidFill>
                  <a:srgbClr val="000000"/>
                </a:solidFill>
                <a:uFillTx/>
                <a:latin typeface="Arial"/>
              </a:rPr>
              <a:t>第六提纲级别</a:t>
            </a:r>
            <a:endParaRPr lang="en-US" sz="1800" b="0" u="none" strike="noStrike">
              <a:solidFill>
                <a:srgbClr val="000000"/>
              </a:solidFill>
              <a:uFillTx/>
              <a:latin typeface="Arial"/>
            </a:endParaRPr>
          </a:p>
          <a:p>
            <a:pPr marL="3024000" lvl="6" indent="-216000">
              <a:spcBef>
                <a:spcPts val="283"/>
              </a:spcBef>
              <a:buClr>
                <a:srgbClr val="000000"/>
              </a:buClr>
              <a:buSzPct val="45000"/>
              <a:buFont typeface="Wingdings" charset="2"/>
              <a:buChar char=""/>
            </a:pPr>
            <a:r>
              <a:rPr lang="zh-CN" sz="1800" b="0" u="none" strike="noStrike">
                <a:solidFill>
                  <a:srgbClr val="000000"/>
                </a:solidFill>
                <a:uFillTx/>
                <a:latin typeface="Arial"/>
              </a:rPr>
              <a:t>第七提纲级别</a:t>
            </a:r>
            <a:endParaRPr lang="en-US" sz="1800" b="0" u="none" strike="noStrik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microsoft.com/office/2007/relationships/hdphoto" Target="../media/hdphoto1.wdp"/><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sv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jp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eg"/><Relationship Id="rId1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242151" y="450542"/>
            <a:ext cx="7469640" cy="943560"/>
          </a:xfrm>
          <a:prstGeom prst="rect">
            <a:avLst/>
          </a:prstGeom>
          <a:noFill/>
          <a:ln w="0">
            <a:noFill/>
          </a:ln>
        </p:spPr>
        <p:txBody>
          <a:bodyPr lIns="0" tIns="0" rIns="0" bIns="0" anchor="ctr">
            <a:noAutofit/>
          </a:bodyPr>
          <a:lstStyle/>
          <a:p>
            <a:pPr indent="0">
              <a:buNone/>
            </a:pPr>
            <a:r>
              <a:rPr lang="en-US" sz="3600" b="0" u="none" strike="noStrike" dirty="0">
                <a:solidFill>
                  <a:srgbClr val="000000"/>
                </a:solidFill>
                <a:uFillTx/>
                <a:latin typeface="Arial"/>
              </a:rPr>
              <a:t>Hardware</a:t>
            </a:r>
          </a:p>
        </p:txBody>
      </p:sp>
      <p:pic>
        <p:nvPicPr>
          <p:cNvPr id="3" name="图片 2">
            <a:extLst>
              <a:ext uri="{FF2B5EF4-FFF2-40B4-BE49-F238E27FC236}">
                <a16:creationId xmlns:a16="http://schemas.microsoft.com/office/drawing/2014/main" id="{EFFD26C1-55D2-9858-6B4C-E00D7F7DF7F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975361" y="1708520"/>
            <a:ext cx="1082670" cy="4499240"/>
          </a:xfrm>
          <a:prstGeom prst="rect">
            <a:avLst/>
          </a:prstGeom>
        </p:spPr>
      </p:pic>
      <p:pic>
        <p:nvPicPr>
          <p:cNvPr id="5" name="图片 4">
            <a:extLst>
              <a:ext uri="{FF2B5EF4-FFF2-40B4-BE49-F238E27FC236}">
                <a16:creationId xmlns:a16="http://schemas.microsoft.com/office/drawing/2014/main" id="{88BC010C-14E3-E58A-8428-C59968F41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192" y="1707515"/>
            <a:ext cx="1653178" cy="1511749"/>
          </a:xfrm>
          <a:prstGeom prst="rect">
            <a:avLst/>
          </a:prstGeom>
        </p:spPr>
      </p:pic>
      <p:pic>
        <p:nvPicPr>
          <p:cNvPr id="7" name="图片 6">
            <a:extLst>
              <a:ext uri="{FF2B5EF4-FFF2-40B4-BE49-F238E27FC236}">
                <a16:creationId xmlns:a16="http://schemas.microsoft.com/office/drawing/2014/main" id="{33C5AC9E-BE25-DB35-B60D-B9022E98A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193" y="3250255"/>
            <a:ext cx="1653177" cy="1310627"/>
          </a:xfrm>
          <a:prstGeom prst="rect">
            <a:avLst/>
          </a:prstGeom>
        </p:spPr>
      </p:pic>
      <p:pic>
        <p:nvPicPr>
          <p:cNvPr id="8" name="图片 7">
            <a:extLst>
              <a:ext uri="{FF2B5EF4-FFF2-40B4-BE49-F238E27FC236}">
                <a16:creationId xmlns:a16="http://schemas.microsoft.com/office/drawing/2014/main" id="{D4C82CA2-FAEE-5D72-C718-6E12374A6F33}"/>
              </a:ext>
            </a:extLst>
          </p:cNvPr>
          <p:cNvPicPr>
            <a:picLocks noChangeAspect="1"/>
          </p:cNvPicPr>
          <p:nvPr/>
        </p:nvPicPr>
        <p:blipFill>
          <a:blip r:embed="rId7"/>
          <a:srcRect l="22039" t="13439" r="15804" b="16539"/>
          <a:stretch/>
        </p:blipFill>
        <p:spPr>
          <a:xfrm rot="16200000">
            <a:off x="3734550" y="4558235"/>
            <a:ext cx="1162387" cy="1745254"/>
          </a:xfrm>
          <a:prstGeom prst="rect">
            <a:avLst/>
          </a:prstGeom>
        </p:spPr>
      </p:pic>
      <p:pic>
        <p:nvPicPr>
          <p:cNvPr id="10" name="图片 9">
            <a:extLst>
              <a:ext uri="{FF2B5EF4-FFF2-40B4-BE49-F238E27FC236}">
                <a16:creationId xmlns:a16="http://schemas.microsoft.com/office/drawing/2014/main" id="{13B2D471-AE8B-53BB-968D-C66A17967CB8}"/>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6891381" y="2908662"/>
            <a:ext cx="820410" cy="1776549"/>
          </a:xfrm>
          <a:prstGeom prst="rect">
            <a:avLst/>
          </a:prstGeom>
        </p:spPr>
      </p:pic>
      <p:pic>
        <p:nvPicPr>
          <p:cNvPr id="12" name="图片 11">
            <a:extLst>
              <a:ext uri="{FF2B5EF4-FFF2-40B4-BE49-F238E27FC236}">
                <a16:creationId xmlns:a16="http://schemas.microsoft.com/office/drawing/2014/main" id="{69BC60A0-0C03-1E57-B62E-EC95B72F3942}"/>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7829577" y="2908661"/>
            <a:ext cx="786124" cy="1776551"/>
          </a:xfrm>
          <a:prstGeom prst="rect">
            <a:avLst/>
          </a:prstGeom>
        </p:spPr>
      </p:pic>
      <p:pic>
        <p:nvPicPr>
          <p:cNvPr id="16" name="图片 15">
            <a:extLst>
              <a:ext uri="{FF2B5EF4-FFF2-40B4-BE49-F238E27FC236}">
                <a16:creationId xmlns:a16="http://schemas.microsoft.com/office/drawing/2014/main" id="{D13A7F23-F6F2-DF2E-B659-9E3A99506872}"/>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8729453" y="2908660"/>
            <a:ext cx="1126887" cy="1776551"/>
          </a:xfrm>
          <a:prstGeom prst="rect">
            <a:avLst/>
          </a:prstGeom>
        </p:spPr>
      </p:pic>
      <p:sp>
        <p:nvSpPr>
          <p:cNvPr id="17" name="文本框 16">
            <a:extLst>
              <a:ext uri="{FF2B5EF4-FFF2-40B4-BE49-F238E27FC236}">
                <a16:creationId xmlns:a16="http://schemas.microsoft.com/office/drawing/2014/main" id="{80555293-4853-C886-40CE-9D214B318096}"/>
              </a:ext>
            </a:extLst>
          </p:cNvPr>
          <p:cNvSpPr txBox="1"/>
          <p:nvPr/>
        </p:nvSpPr>
        <p:spPr>
          <a:xfrm>
            <a:off x="7650673" y="4855090"/>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8" name="文本框 17">
            <a:extLst>
              <a:ext uri="{FF2B5EF4-FFF2-40B4-BE49-F238E27FC236}">
                <a16:creationId xmlns:a16="http://schemas.microsoft.com/office/drawing/2014/main" id="{26EF0A30-1598-D19D-D431-028C8D6E5821}"/>
              </a:ext>
            </a:extLst>
          </p:cNvPr>
          <p:cNvSpPr txBox="1"/>
          <p:nvPr/>
        </p:nvSpPr>
        <p:spPr>
          <a:xfrm>
            <a:off x="167608" y="6304528"/>
            <a:ext cx="2698175" cy="369332"/>
          </a:xfrm>
          <a:prstGeom prst="rect">
            <a:avLst/>
          </a:prstGeom>
          <a:noFill/>
        </p:spPr>
        <p:txBody>
          <a:bodyPr wrap="none" rtlCol="0">
            <a:spAutoFit/>
          </a:bodyPr>
          <a:lstStyle/>
          <a:p>
            <a:r>
              <a:rPr lang="en-US" altLang="zh-CN" b="1" dirty="0"/>
              <a:t>Original charge station</a:t>
            </a:r>
            <a:endParaRPr lang="zh-CN" altLang="en-US" b="1" dirty="0"/>
          </a:p>
        </p:txBody>
      </p:sp>
      <p:sp>
        <p:nvSpPr>
          <p:cNvPr id="19" name="文本框 18">
            <a:extLst>
              <a:ext uri="{FF2B5EF4-FFF2-40B4-BE49-F238E27FC236}">
                <a16:creationId xmlns:a16="http://schemas.microsoft.com/office/drawing/2014/main" id="{2588622C-9232-9005-3850-16F6734942AA}"/>
              </a:ext>
            </a:extLst>
          </p:cNvPr>
          <p:cNvSpPr txBox="1"/>
          <p:nvPr/>
        </p:nvSpPr>
        <p:spPr>
          <a:xfrm>
            <a:off x="3009161" y="6308399"/>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22" name="文本框 21">
            <a:extLst>
              <a:ext uri="{FF2B5EF4-FFF2-40B4-BE49-F238E27FC236}">
                <a16:creationId xmlns:a16="http://schemas.microsoft.com/office/drawing/2014/main" id="{91019DA1-1B3F-2315-5441-D355F8E83327}"/>
              </a:ext>
            </a:extLst>
          </p:cNvPr>
          <p:cNvSpPr txBox="1"/>
          <p:nvPr/>
        </p:nvSpPr>
        <p:spPr>
          <a:xfrm>
            <a:off x="4470215" y="1650237"/>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23" name="文本框 22">
            <a:extLst>
              <a:ext uri="{FF2B5EF4-FFF2-40B4-BE49-F238E27FC236}">
                <a16:creationId xmlns:a16="http://schemas.microsoft.com/office/drawing/2014/main" id="{E5C1BEDF-E438-2439-91B7-521B6C3D3498}"/>
              </a:ext>
            </a:extLst>
          </p:cNvPr>
          <p:cNvSpPr txBox="1"/>
          <p:nvPr/>
        </p:nvSpPr>
        <p:spPr>
          <a:xfrm>
            <a:off x="4798895" y="333842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24" name="文本框 23">
            <a:extLst>
              <a:ext uri="{FF2B5EF4-FFF2-40B4-BE49-F238E27FC236}">
                <a16:creationId xmlns:a16="http://schemas.microsoft.com/office/drawing/2014/main" id="{9A07F671-13C0-01FB-F592-AA55127EEC55}"/>
              </a:ext>
            </a:extLst>
          </p:cNvPr>
          <p:cNvSpPr txBox="1"/>
          <p:nvPr/>
        </p:nvSpPr>
        <p:spPr>
          <a:xfrm>
            <a:off x="4315743" y="4573585"/>
            <a:ext cx="242887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b="1" dirty="0" err="1"/>
              <a:t>SmartCharge</a:t>
            </a:r>
            <a:r>
              <a:rPr lang="en-US" altLang="zh-CN" b="1" dirty="0"/>
              <a:t> Board</a:t>
            </a:r>
            <a:r>
              <a:rPr lang="en-US" altLang="zh-CN" dirty="0"/>
              <a:t> </a:t>
            </a:r>
            <a:endParaRPr lang="zh-CN" altLang="en-US" dirty="0"/>
          </a:p>
        </p:txBody>
      </p:sp>
      <p:sp>
        <p:nvSpPr>
          <p:cNvPr id="25" name="文本框 24">
            <a:extLst>
              <a:ext uri="{FF2B5EF4-FFF2-40B4-BE49-F238E27FC236}">
                <a16:creationId xmlns:a16="http://schemas.microsoft.com/office/drawing/2014/main" id="{25EAEB64-B5D6-E5E5-381F-3124E5850E3F}"/>
              </a:ext>
            </a:extLst>
          </p:cNvPr>
          <p:cNvSpPr txBox="1"/>
          <p:nvPr/>
        </p:nvSpPr>
        <p:spPr>
          <a:xfrm>
            <a:off x="6565775" y="2092392"/>
            <a:ext cx="3313727"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6" name="加号 25">
            <a:extLst>
              <a:ext uri="{FF2B5EF4-FFF2-40B4-BE49-F238E27FC236}">
                <a16:creationId xmlns:a16="http://schemas.microsoft.com/office/drawing/2014/main" id="{E67D6E47-C9C8-151F-129C-B8F24828A3B9}"/>
              </a:ext>
            </a:extLst>
          </p:cNvPr>
          <p:cNvSpPr/>
          <p:nvPr/>
        </p:nvSpPr>
        <p:spPr>
          <a:xfrm>
            <a:off x="2360023"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7D9AF9C7-DEDC-F199-05B6-740BF0B7FBDD}"/>
              </a:ext>
            </a:extLst>
          </p:cNvPr>
          <p:cNvSpPr/>
          <p:nvPr/>
        </p:nvSpPr>
        <p:spPr>
          <a:xfrm>
            <a:off x="6070012"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a:extLst>
              <a:ext uri="{FF2B5EF4-FFF2-40B4-BE49-F238E27FC236}">
                <a16:creationId xmlns:a16="http://schemas.microsoft.com/office/drawing/2014/main" id="{EDD7F81C-5788-672B-5365-2C927C9FC366}"/>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7" name="图片 6">
            <a:extLst>
              <a:ext uri="{FF2B5EF4-FFF2-40B4-BE49-F238E27FC236}">
                <a16:creationId xmlns:a16="http://schemas.microsoft.com/office/drawing/2014/main" id="{C9D020FD-56DE-16FF-16C0-EDD1CD7A3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63" y="1968772"/>
            <a:ext cx="1653178" cy="1511749"/>
          </a:xfrm>
          <a:prstGeom prst="rect">
            <a:avLst/>
          </a:prstGeom>
        </p:spPr>
      </p:pic>
      <p:pic>
        <p:nvPicPr>
          <p:cNvPr id="8" name="图片 7">
            <a:extLst>
              <a:ext uri="{FF2B5EF4-FFF2-40B4-BE49-F238E27FC236}">
                <a16:creationId xmlns:a16="http://schemas.microsoft.com/office/drawing/2014/main" id="{F9451DFF-627D-C296-782D-A946C6A3A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622" y="4338827"/>
            <a:ext cx="1653177" cy="1310627"/>
          </a:xfrm>
          <a:prstGeom prst="rect">
            <a:avLst/>
          </a:prstGeom>
        </p:spPr>
      </p:pic>
      <p:sp>
        <p:nvSpPr>
          <p:cNvPr id="10" name="文本框 9">
            <a:extLst>
              <a:ext uri="{FF2B5EF4-FFF2-40B4-BE49-F238E27FC236}">
                <a16:creationId xmlns:a16="http://schemas.microsoft.com/office/drawing/2014/main" id="{4491B812-C5D3-2FC8-2CB8-F4051396966B}"/>
              </a:ext>
            </a:extLst>
          </p:cNvPr>
          <p:cNvSpPr txBox="1"/>
          <p:nvPr/>
        </p:nvSpPr>
        <p:spPr>
          <a:xfrm>
            <a:off x="1596386" y="1911494"/>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11" name="文本框 10">
            <a:extLst>
              <a:ext uri="{FF2B5EF4-FFF2-40B4-BE49-F238E27FC236}">
                <a16:creationId xmlns:a16="http://schemas.microsoft.com/office/drawing/2014/main" id="{D41FCCCB-DECB-0A17-CFD2-85976142C4BF}"/>
              </a:ext>
            </a:extLst>
          </p:cNvPr>
          <p:cNvSpPr txBox="1"/>
          <p:nvPr/>
        </p:nvSpPr>
        <p:spPr>
          <a:xfrm>
            <a:off x="2038278" y="433882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13" name="文本框 12">
            <a:extLst>
              <a:ext uri="{FF2B5EF4-FFF2-40B4-BE49-F238E27FC236}">
                <a16:creationId xmlns:a16="http://schemas.microsoft.com/office/drawing/2014/main" id="{C552B601-57B4-5345-05DB-0BF21F995270}"/>
              </a:ext>
            </a:extLst>
          </p:cNvPr>
          <p:cNvSpPr txBox="1"/>
          <p:nvPr/>
        </p:nvSpPr>
        <p:spPr>
          <a:xfrm>
            <a:off x="3831770" y="1911493"/>
            <a:ext cx="5016139" cy="147732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r>
              <a:rPr lang="en-US" altLang="zh-CN" dirty="0"/>
              <a:t>Record total charged energy: used for the </a:t>
            </a:r>
            <a:r>
              <a:rPr lang="en-US" altLang="zh-CN" b="1" dirty="0"/>
              <a:t>Calibration</a:t>
            </a:r>
            <a:r>
              <a:rPr lang="en-US" altLang="zh-CN" dirty="0"/>
              <a:t> of the charge plan.</a:t>
            </a:r>
            <a:endParaRPr lang="zh-CN" altLang="en-US" dirty="0"/>
          </a:p>
        </p:txBody>
      </p:sp>
      <p:sp>
        <p:nvSpPr>
          <p:cNvPr id="14" name="文本框 13">
            <a:extLst>
              <a:ext uri="{FF2B5EF4-FFF2-40B4-BE49-F238E27FC236}">
                <a16:creationId xmlns:a16="http://schemas.microsoft.com/office/drawing/2014/main" id="{14E5E011-AADA-61F7-1DC0-A8F4596035D2}"/>
              </a:ext>
            </a:extLst>
          </p:cNvPr>
          <p:cNvSpPr txBox="1"/>
          <p:nvPr/>
        </p:nvSpPr>
        <p:spPr>
          <a:xfrm>
            <a:off x="3831769" y="4338827"/>
            <a:ext cx="5016139"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r>
              <a:rPr lang="en-US" altLang="zh-CN" dirty="0"/>
              <a:t>.</a:t>
            </a:r>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10888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A9C2-0AE2-2410-C9D1-A6C2463FAA6B}"/>
            </a:ext>
          </a:extLst>
        </p:cNvPr>
        <p:cNvGrpSpPr/>
        <p:nvPr/>
      </p:nvGrpSpPr>
      <p:grpSpPr>
        <a:xfrm>
          <a:off x="0" y="0"/>
          <a:ext cx="0" cy="0"/>
          <a:chOff x="0" y="0"/>
          <a:chExt cx="0" cy="0"/>
        </a:xfrm>
      </p:grpSpPr>
      <p:sp>
        <p:nvSpPr>
          <p:cNvPr id="64" name="箭头: 下 63">
            <a:extLst>
              <a:ext uri="{FF2B5EF4-FFF2-40B4-BE49-F238E27FC236}">
                <a16:creationId xmlns:a16="http://schemas.microsoft.com/office/drawing/2014/main" id="{3510D42E-B236-24CC-B0AD-D935EF6D1E67}"/>
              </a:ext>
            </a:extLst>
          </p:cNvPr>
          <p:cNvSpPr/>
          <p:nvPr/>
        </p:nvSpPr>
        <p:spPr>
          <a:xfrm>
            <a:off x="8516650" y="3977899"/>
            <a:ext cx="221761" cy="2101582"/>
          </a:xfrm>
          <a:prstGeom prst="downArrow">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箭头: 左弧形 25">
            <a:extLst>
              <a:ext uri="{FF2B5EF4-FFF2-40B4-BE49-F238E27FC236}">
                <a16:creationId xmlns:a16="http://schemas.microsoft.com/office/drawing/2014/main" id="{1B187F79-9E82-423E-3ECA-6AB952997C72}"/>
              </a:ext>
            </a:extLst>
          </p:cNvPr>
          <p:cNvSpPr/>
          <p:nvPr/>
        </p:nvSpPr>
        <p:spPr>
          <a:xfrm flipH="1">
            <a:off x="4921992" y="3101751"/>
            <a:ext cx="2721940"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PlaceHolder 1">
            <a:extLst>
              <a:ext uri="{FF2B5EF4-FFF2-40B4-BE49-F238E27FC236}">
                <a16:creationId xmlns:a16="http://schemas.microsoft.com/office/drawing/2014/main" id="{5442FFCA-26EA-499C-E734-5B4A424575D7}"/>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4" name="图片 3">
            <a:extLst>
              <a:ext uri="{FF2B5EF4-FFF2-40B4-BE49-F238E27FC236}">
                <a16:creationId xmlns:a16="http://schemas.microsoft.com/office/drawing/2014/main" id="{43427F2A-3327-05C3-F18D-053B3E449DED}"/>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5808553" y="2744344"/>
            <a:ext cx="923410" cy="1125000"/>
          </a:xfrm>
          <a:prstGeom prst="rect">
            <a:avLst/>
          </a:prstGeom>
          <a:ln>
            <a:solidFill>
              <a:srgbClr val="0070C0"/>
            </a:solidFill>
          </a:ln>
        </p:spPr>
      </p:pic>
      <p:pic>
        <p:nvPicPr>
          <p:cNvPr id="13" name="图片 12">
            <a:extLst>
              <a:ext uri="{FF2B5EF4-FFF2-40B4-BE49-F238E27FC236}">
                <a16:creationId xmlns:a16="http://schemas.microsoft.com/office/drawing/2014/main" id="{85076E1F-3EF1-0DDC-80D8-CE8CBDF3B5D5}"/>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634116" y="2931549"/>
            <a:ext cx="2488975" cy="1674001"/>
          </a:xfrm>
          <a:prstGeom prst="rect">
            <a:avLst/>
          </a:prstGeom>
          <a:ln>
            <a:solidFill>
              <a:srgbClr val="0070C0"/>
            </a:solidFill>
          </a:ln>
        </p:spPr>
      </p:pic>
      <p:pic>
        <p:nvPicPr>
          <p:cNvPr id="17" name="图片 16">
            <a:extLst>
              <a:ext uri="{FF2B5EF4-FFF2-40B4-BE49-F238E27FC236}">
                <a16:creationId xmlns:a16="http://schemas.microsoft.com/office/drawing/2014/main" id="{8F1F8B59-6AA3-F05F-8706-30FA041621A4}"/>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477203" y="5323128"/>
            <a:ext cx="999536" cy="1512708"/>
          </a:xfrm>
          <a:prstGeom prst="rect">
            <a:avLst/>
          </a:prstGeom>
          <a:ln>
            <a:solidFill>
              <a:srgbClr val="0070C0"/>
            </a:solidFill>
          </a:ln>
        </p:spPr>
      </p:pic>
      <p:pic>
        <p:nvPicPr>
          <p:cNvPr id="18" name="图片 17">
            <a:extLst>
              <a:ext uri="{FF2B5EF4-FFF2-40B4-BE49-F238E27FC236}">
                <a16:creationId xmlns:a16="http://schemas.microsoft.com/office/drawing/2014/main" id="{BCA28CDD-082C-01D2-1DE7-95D71622EB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151" y="2868998"/>
            <a:ext cx="1284949" cy="1175022"/>
          </a:xfrm>
          <a:prstGeom prst="rect">
            <a:avLst/>
          </a:prstGeom>
          <a:ln>
            <a:solidFill>
              <a:srgbClr val="0070C0"/>
            </a:solidFill>
          </a:ln>
        </p:spPr>
      </p:pic>
      <p:pic>
        <p:nvPicPr>
          <p:cNvPr id="19" name="图片 18">
            <a:extLst>
              <a:ext uri="{FF2B5EF4-FFF2-40B4-BE49-F238E27FC236}">
                <a16:creationId xmlns:a16="http://schemas.microsoft.com/office/drawing/2014/main" id="{610287C1-FC72-3FC6-9C33-AC26FC6F7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8937" y="2547783"/>
            <a:ext cx="1674001" cy="1327137"/>
          </a:xfrm>
          <a:prstGeom prst="rect">
            <a:avLst/>
          </a:prstGeom>
          <a:ln>
            <a:solidFill>
              <a:srgbClr val="0369A3"/>
            </a:solidFill>
          </a:ln>
        </p:spPr>
      </p:pic>
      <p:pic>
        <p:nvPicPr>
          <p:cNvPr id="21" name="图片 20">
            <a:extLst>
              <a:ext uri="{FF2B5EF4-FFF2-40B4-BE49-F238E27FC236}">
                <a16:creationId xmlns:a16="http://schemas.microsoft.com/office/drawing/2014/main" id="{739FA644-E681-8BA5-F228-E4A7B919EF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9252" y="2633171"/>
            <a:ext cx="737324" cy="609521"/>
          </a:xfrm>
          <a:prstGeom prst="rect">
            <a:avLst/>
          </a:prstGeom>
        </p:spPr>
      </p:pic>
      <p:sp>
        <p:nvSpPr>
          <p:cNvPr id="22" name="矩形 21">
            <a:extLst>
              <a:ext uri="{FF2B5EF4-FFF2-40B4-BE49-F238E27FC236}">
                <a16:creationId xmlns:a16="http://schemas.microsoft.com/office/drawing/2014/main" id="{1D4E1B56-CF8A-9690-137B-98D7FB6510DD}"/>
              </a:ext>
            </a:extLst>
          </p:cNvPr>
          <p:cNvSpPr/>
          <p:nvPr/>
        </p:nvSpPr>
        <p:spPr>
          <a:xfrm>
            <a:off x="4549203" y="2915857"/>
            <a:ext cx="258292" cy="981310"/>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3" name="矩形 22">
            <a:extLst>
              <a:ext uri="{FF2B5EF4-FFF2-40B4-BE49-F238E27FC236}">
                <a16:creationId xmlns:a16="http://schemas.microsoft.com/office/drawing/2014/main" id="{E50D6DD8-CDDD-8190-BA45-745CB8E74E03}"/>
              </a:ext>
            </a:extLst>
          </p:cNvPr>
          <p:cNvSpPr/>
          <p:nvPr/>
        </p:nvSpPr>
        <p:spPr>
          <a:xfrm>
            <a:off x="3564319" y="4871838"/>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4" name="箭头: 左弧形 23">
            <a:extLst>
              <a:ext uri="{FF2B5EF4-FFF2-40B4-BE49-F238E27FC236}">
                <a16:creationId xmlns:a16="http://schemas.microsoft.com/office/drawing/2014/main" id="{822563C4-9AD2-7E07-0435-0D4EF712E7CF}"/>
              </a:ext>
            </a:extLst>
          </p:cNvPr>
          <p:cNvSpPr/>
          <p:nvPr/>
        </p:nvSpPr>
        <p:spPr>
          <a:xfrm>
            <a:off x="1578831" y="3240569"/>
            <a:ext cx="1363742"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文本框 24">
            <a:extLst>
              <a:ext uri="{FF2B5EF4-FFF2-40B4-BE49-F238E27FC236}">
                <a16:creationId xmlns:a16="http://schemas.microsoft.com/office/drawing/2014/main" id="{B1CE44FE-1FCF-AAE7-78B2-D3E856D901DC}"/>
              </a:ext>
            </a:extLst>
          </p:cNvPr>
          <p:cNvSpPr txBox="1"/>
          <p:nvPr/>
        </p:nvSpPr>
        <p:spPr>
          <a:xfrm>
            <a:off x="1446410" y="3836782"/>
            <a:ext cx="1668085" cy="369332"/>
          </a:xfrm>
          <a:prstGeom prst="rect">
            <a:avLst/>
          </a:prstGeom>
          <a:noFill/>
        </p:spPr>
        <p:txBody>
          <a:bodyPr wrap="none" rtlCol="0">
            <a:spAutoFit/>
          </a:bodyPr>
          <a:lstStyle/>
          <a:p>
            <a:r>
              <a:rPr lang="en-US" altLang="zh-CN" dirty="0"/>
              <a:t>HTTP request</a:t>
            </a:r>
            <a:endParaRPr lang="zh-CN" altLang="en-US" dirty="0"/>
          </a:p>
        </p:txBody>
      </p:sp>
      <p:sp>
        <p:nvSpPr>
          <p:cNvPr id="27" name="文本框 26">
            <a:extLst>
              <a:ext uri="{FF2B5EF4-FFF2-40B4-BE49-F238E27FC236}">
                <a16:creationId xmlns:a16="http://schemas.microsoft.com/office/drawing/2014/main" id="{079F84EB-623B-28F6-F3E9-8C2D70570653}"/>
              </a:ext>
            </a:extLst>
          </p:cNvPr>
          <p:cNvSpPr txBox="1"/>
          <p:nvPr/>
        </p:nvSpPr>
        <p:spPr>
          <a:xfrm>
            <a:off x="5767557" y="3793233"/>
            <a:ext cx="1005403" cy="369332"/>
          </a:xfrm>
          <a:prstGeom prst="rect">
            <a:avLst/>
          </a:prstGeom>
          <a:noFill/>
        </p:spPr>
        <p:txBody>
          <a:bodyPr wrap="none" rtlCol="0">
            <a:spAutoFit/>
          </a:bodyPr>
          <a:lstStyle/>
          <a:p>
            <a:r>
              <a:rPr lang="en-US" altLang="zh-CN" dirty="0"/>
              <a:t>Modbus</a:t>
            </a:r>
            <a:endParaRPr lang="zh-CN" altLang="en-US" dirty="0"/>
          </a:p>
        </p:txBody>
      </p:sp>
      <p:sp>
        <p:nvSpPr>
          <p:cNvPr id="28" name="文本框 27">
            <a:extLst>
              <a:ext uri="{FF2B5EF4-FFF2-40B4-BE49-F238E27FC236}">
                <a16:creationId xmlns:a16="http://schemas.microsoft.com/office/drawing/2014/main" id="{046CCFFA-7D11-492F-EE22-12096B0B428B}"/>
              </a:ext>
            </a:extLst>
          </p:cNvPr>
          <p:cNvSpPr txBox="1"/>
          <p:nvPr/>
        </p:nvSpPr>
        <p:spPr>
          <a:xfrm>
            <a:off x="4813891" y="2463297"/>
            <a:ext cx="65915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3.5V</a:t>
            </a:r>
            <a:endParaRPr lang="zh-CN" altLang="en-US" dirty="0"/>
          </a:p>
        </p:txBody>
      </p:sp>
      <p:sp>
        <p:nvSpPr>
          <p:cNvPr id="29" name="文本框 28">
            <a:extLst>
              <a:ext uri="{FF2B5EF4-FFF2-40B4-BE49-F238E27FC236}">
                <a16:creationId xmlns:a16="http://schemas.microsoft.com/office/drawing/2014/main" id="{CA0D7462-5FCA-B5B2-CE34-B32C42E24CAD}"/>
              </a:ext>
            </a:extLst>
          </p:cNvPr>
          <p:cNvSpPr txBox="1"/>
          <p:nvPr/>
        </p:nvSpPr>
        <p:spPr>
          <a:xfrm>
            <a:off x="7128350" y="2463297"/>
            <a:ext cx="46679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5V</a:t>
            </a:r>
            <a:endParaRPr lang="zh-CN" altLang="en-US" dirty="0"/>
          </a:p>
        </p:txBody>
      </p:sp>
      <p:sp>
        <p:nvSpPr>
          <p:cNvPr id="30" name="箭头: 下 29">
            <a:extLst>
              <a:ext uri="{FF2B5EF4-FFF2-40B4-BE49-F238E27FC236}">
                <a16:creationId xmlns:a16="http://schemas.microsoft.com/office/drawing/2014/main" id="{C650F84F-8C81-DAD1-ECFD-CDFC56703158}"/>
              </a:ext>
            </a:extLst>
          </p:cNvPr>
          <p:cNvSpPr/>
          <p:nvPr/>
        </p:nvSpPr>
        <p:spPr>
          <a:xfrm>
            <a:off x="3845830" y="5189689"/>
            <a:ext cx="235131" cy="35457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DBACE4D-39EE-F9F3-1EA9-93F773F01A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41981" y="5173898"/>
            <a:ext cx="1368355" cy="1352929"/>
          </a:xfrm>
          <a:prstGeom prst="rect">
            <a:avLst/>
          </a:prstGeom>
        </p:spPr>
      </p:pic>
      <p:pic>
        <p:nvPicPr>
          <p:cNvPr id="38" name="图片 37">
            <a:extLst>
              <a:ext uri="{FF2B5EF4-FFF2-40B4-BE49-F238E27FC236}">
                <a16:creationId xmlns:a16="http://schemas.microsoft.com/office/drawing/2014/main" id="{EED872FD-739D-82E1-5971-64E92E526170}"/>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1769634" y="5154235"/>
            <a:ext cx="583236" cy="584865"/>
          </a:xfrm>
          <a:prstGeom prst="rect">
            <a:avLst/>
          </a:prstGeom>
        </p:spPr>
      </p:pic>
      <p:sp>
        <p:nvSpPr>
          <p:cNvPr id="40" name="文本框 39">
            <a:extLst>
              <a:ext uri="{FF2B5EF4-FFF2-40B4-BE49-F238E27FC236}">
                <a16:creationId xmlns:a16="http://schemas.microsoft.com/office/drawing/2014/main" id="{4DAF5C3D-C6EF-A0C0-FBCB-DC2D46AFE412}"/>
              </a:ext>
            </a:extLst>
          </p:cNvPr>
          <p:cNvSpPr txBox="1"/>
          <p:nvPr/>
        </p:nvSpPr>
        <p:spPr>
          <a:xfrm>
            <a:off x="1213628" y="6394584"/>
            <a:ext cx="140294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Latch motor</a:t>
            </a:r>
            <a:endParaRPr lang="zh-CN" altLang="en-US" dirty="0"/>
          </a:p>
        </p:txBody>
      </p:sp>
      <p:cxnSp>
        <p:nvCxnSpPr>
          <p:cNvPr id="42" name="直接箭头连接符 41">
            <a:extLst>
              <a:ext uri="{FF2B5EF4-FFF2-40B4-BE49-F238E27FC236}">
                <a16:creationId xmlns:a16="http://schemas.microsoft.com/office/drawing/2014/main" id="{6DE011C7-2879-56FB-184B-BDA886380B03}"/>
              </a:ext>
            </a:extLst>
          </p:cNvPr>
          <p:cNvCxnSpPr>
            <a:stCxn id="17" idx="0"/>
          </p:cNvCxnSpPr>
          <p:nvPr/>
        </p:nvCxnSpPr>
        <p:spPr>
          <a:xfrm flipH="1" flipV="1">
            <a:off x="2352870" y="6079481"/>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017F65C-3680-07BA-1F8F-22A72D5E118F}"/>
              </a:ext>
            </a:extLst>
          </p:cNvPr>
          <p:cNvCxnSpPr>
            <a:cxnSpLocks/>
          </p:cNvCxnSpPr>
          <p:nvPr/>
        </p:nvCxnSpPr>
        <p:spPr>
          <a:xfrm>
            <a:off x="6772960" y="3757462"/>
            <a:ext cx="0" cy="69972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形 46" descr="灯泡 纯色填充">
            <a:extLst>
              <a:ext uri="{FF2B5EF4-FFF2-40B4-BE49-F238E27FC236}">
                <a16:creationId xmlns:a16="http://schemas.microsoft.com/office/drawing/2014/main" id="{B16F9C2D-18C5-1CC7-9A6B-A209B5FFA3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6400" y="4528127"/>
            <a:ext cx="583236" cy="583236"/>
          </a:xfrm>
          <a:prstGeom prst="rect">
            <a:avLst/>
          </a:prstGeom>
        </p:spPr>
      </p:pic>
      <p:sp>
        <p:nvSpPr>
          <p:cNvPr id="48" name="文本框 47">
            <a:extLst>
              <a:ext uri="{FF2B5EF4-FFF2-40B4-BE49-F238E27FC236}">
                <a16:creationId xmlns:a16="http://schemas.microsoft.com/office/drawing/2014/main" id="{202D036E-8AD8-B214-9C27-D222DCF13336}"/>
              </a:ext>
            </a:extLst>
          </p:cNvPr>
          <p:cNvSpPr txBox="1"/>
          <p:nvPr/>
        </p:nvSpPr>
        <p:spPr>
          <a:xfrm>
            <a:off x="6418440" y="5182308"/>
            <a:ext cx="633507"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LED</a:t>
            </a:r>
            <a:endParaRPr lang="zh-CN" altLang="en-US" dirty="0"/>
          </a:p>
        </p:txBody>
      </p:sp>
      <p:sp>
        <p:nvSpPr>
          <p:cNvPr id="49" name="文本框 48">
            <a:extLst>
              <a:ext uri="{FF2B5EF4-FFF2-40B4-BE49-F238E27FC236}">
                <a16:creationId xmlns:a16="http://schemas.microsoft.com/office/drawing/2014/main" id="{E678DB83-EB20-0645-930F-CC6CD22918C3}"/>
              </a:ext>
            </a:extLst>
          </p:cNvPr>
          <p:cNvSpPr txBox="1"/>
          <p:nvPr/>
        </p:nvSpPr>
        <p:spPr>
          <a:xfrm>
            <a:off x="3600148" y="6652115"/>
            <a:ext cx="774571"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Relay</a:t>
            </a:r>
            <a:endParaRPr lang="zh-CN" altLang="en-US" dirty="0"/>
          </a:p>
        </p:txBody>
      </p:sp>
      <p:sp>
        <p:nvSpPr>
          <p:cNvPr id="50" name="文本框 49">
            <a:extLst>
              <a:ext uri="{FF2B5EF4-FFF2-40B4-BE49-F238E27FC236}">
                <a16:creationId xmlns:a16="http://schemas.microsoft.com/office/drawing/2014/main" id="{FDD2E8B5-C7AA-D7A2-DCDA-33C3190D3855}"/>
              </a:ext>
            </a:extLst>
          </p:cNvPr>
          <p:cNvSpPr txBox="1"/>
          <p:nvPr/>
        </p:nvSpPr>
        <p:spPr>
          <a:xfrm>
            <a:off x="484625" y="3977899"/>
            <a:ext cx="81304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a:t>
            </a:r>
            <a:endParaRPr lang="zh-CN" altLang="en-US" dirty="0"/>
          </a:p>
        </p:txBody>
      </p:sp>
      <p:sp>
        <p:nvSpPr>
          <p:cNvPr id="51" name="文本框 50">
            <a:extLst>
              <a:ext uri="{FF2B5EF4-FFF2-40B4-BE49-F238E27FC236}">
                <a16:creationId xmlns:a16="http://schemas.microsoft.com/office/drawing/2014/main" id="{04F30595-0ABE-4BF0-E5EF-E0D20267CD38}"/>
              </a:ext>
            </a:extLst>
          </p:cNvPr>
          <p:cNvSpPr txBox="1"/>
          <p:nvPr/>
        </p:nvSpPr>
        <p:spPr>
          <a:xfrm>
            <a:off x="2264422" y="4431951"/>
            <a:ext cx="151836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Raspberry Pi</a:t>
            </a:r>
            <a:endParaRPr lang="zh-CN" altLang="en-US" dirty="0"/>
          </a:p>
        </p:txBody>
      </p:sp>
      <p:sp>
        <p:nvSpPr>
          <p:cNvPr id="52" name="文本框 51">
            <a:extLst>
              <a:ext uri="{FF2B5EF4-FFF2-40B4-BE49-F238E27FC236}">
                <a16:creationId xmlns:a16="http://schemas.microsoft.com/office/drawing/2014/main" id="{F6DC6E4B-2B6A-A618-8CD6-5719BF75D592}"/>
              </a:ext>
            </a:extLst>
          </p:cNvPr>
          <p:cNvSpPr txBox="1"/>
          <p:nvPr/>
        </p:nvSpPr>
        <p:spPr>
          <a:xfrm>
            <a:off x="5555961" y="2368387"/>
            <a:ext cx="14285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Level shifter</a:t>
            </a:r>
            <a:endParaRPr lang="zh-CN" altLang="en-US" dirty="0"/>
          </a:p>
        </p:txBody>
      </p:sp>
      <p:cxnSp>
        <p:nvCxnSpPr>
          <p:cNvPr id="54" name="直接箭头连接符 53">
            <a:extLst>
              <a:ext uri="{FF2B5EF4-FFF2-40B4-BE49-F238E27FC236}">
                <a16:creationId xmlns:a16="http://schemas.microsoft.com/office/drawing/2014/main" id="{8525E2C7-EB97-8ECF-37C7-F09E3D226EAB}"/>
              </a:ext>
            </a:extLst>
          </p:cNvPr>
          <p:cNvCxnSpPr>
            <a:cxnSpLocks/>
          </p:cNvCxnSpPr>
          <p:nvPr/>
        </p:nvCxnSpPr>
        <p:spPr>
          <a:xfrm>
            <a:off x="4895537" y="3743364"/>
            <a:ext cx="838818"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77A2BFD-C178-3537-58DB-B98DC01267BE}"/>
              </a:ext>
            </a:extLst>
          </p:cNvPr>
          <p:cNvSpPr txBox="1"/>
          <p:nvPr/>
        </p:nvSpPr>
        <p:spPr>
          <a:xfrm>
            <a:off x="8850338" y="238170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pic>
        <p:nvPicPr>
          <p:cNvPr id="63" name="图片 62">
            <a:extLst>
              <a:ext uri="{FF2B5EF4-FFF2-40B4-BE49-F238E27FC236}">
                <a16:creationId xmlns:a16="http://schemas.microsoft.com/office/drawing/2014/main" id="{3C6543DC-831F-FE87-4FDF-E65AAA3FD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11791" y="4482717"/>
            <a:ext cx="1824157" cy="1343036"/>
          </a:xfrm>
          <a:prstGeom prst="rect">
            <a:avLst/>
          </a:prstGeom>
          <a:ln>
            <a:solidFill>
              <a:srgbClr val="0369A3"/>
            </a:solidFill>
          </a:ln>
        </p:spPr>
      </p:pic>
      <p:sp>
        <p:nvSpPr>
          <p:cNvPr id="65" name="文本框 64">
            <a:extLst>
              <a:ext uri="{FF2B5EF4-FFF2-40B4-BE49-F238E27FC236}">
                <a16:creationId xmlns:a16="http://schemas.microsoft.com/office/drawing/2014/main" id="{8F1EFCF3-0470-2F3E-3295-CFA8A4E6042F}"/>
              </a:ext>
            </a:extLst>
          </p:cNvPr>
          <p:cNvSpPr txBox="1"/>
          <p:nvPr/>
        </p:nvSpPr>
        <p:spPr>
          <a:xfrm>
            <a:off x="7922872" y="5262001"/>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67" name="图片 66">
            <a:extLst>
              <a:ext uri="{FF2B5EF4-FFF2-40B4-BE49-F238E27FC236}">
                <a16:creationId xmlns:a16="http://schemas.microsoft.com/office/drawing/2014/main" id="{16506AD9-885B-A829-E2D0-05AFAFD3C72D}"/>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7720991" y="6098103"/>
            <a:ext cx="1770989" cy="791591"/>
          </a:xfrm>
          <a:prstGeom prst="rect">
            <a:avLst/>
          </a:prstGeom>
        </p:spPr>
      </p:pic>
      <p:sp>
        <p:nvSpPr>
          <p:cNvPr id="68" name="云形 67">
            <a:extLst>
              <a:ext uri="{FF2B5EF4-FFF2-40B4-BE49-F238E27FC236}">
                <a16:creationId xmlns:a16="http://schemas.microsoft.com/office/drawing/2014/main" id="{E05399A9-D34F-5D1F-B230-D38671D35A68}"/>
              </a:ext>
            </a:extLst>
          </p:cNvPr>
          <p:cNvSpPr/>
          <p:nvPr/>
        </p:nvSpPr>
        <p:spPr>
          <a:xfrm>
            <a:off x="1213628" y="1637309"/>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Server</a:t>
            </a:r>
            <a:endParaRPr lang="zh-CN" altLang="en-US" dirty="0"/>
          </a:p>
        </p:txBody>
      </p:sp>
      <p:sp>
        <p:nvSpPr>
          <p:cNvPr id="69" name="箭头: 左弧形 68">
            <a:extLst>
              <a:ext uri="{FF2B5EF4-FFF2-40B4-BE49-F238E27FC236}">
                <a16:creationId xmlns:a16="http://schemas.microsoft.com/office/drawing/2014/main" id="{7E29315C-1CA9-0841-5997-46E58ABB33BE}"/>
              </a:ext>
            </a:extLst>
          </p:cNvPr>
          <p:cNvSpPr/>
          <p:nvPr/>
        </p:nvSpPr>
        <p:spPr>
          <a:xfrm rot="5400000">
            <a:off x="3661164" y="1977476"/>
            <a:ext cx="369331" cy="653283"/>
          </a:xfrm>
          <a:prstGeom prst="curvedRightArrow">
            <a:avLst>
              <a:gd name="adj1" fmla="val 25000"/>
              <a:gd name="adj2" fmla="val 50000"/>
              <a:gd name="adj3" fmla="val 25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57019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4C6B-7221-5DAE-F9DF-E474A493585B}"/>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469DAE43-71DB-B467-28B8-75DED33D605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000000"/>
                </a:solidFill>
                <a:latin typeface="Arial"/>
              </a:rPr>
              <a:t>Charge modes</a:t>
            </a:r>
            <a:endParaRPr lang="en-US" sz="3600" dirty="0">
              <a:solidFill>
                <a:srgbClr val="000000"/>
              </a:solidFill>
              <a:latin typeface="Arial"/>
            </a:endParaRPr>
          </a:p>
        </p:txBody>
      </p:sp>
      <p:sp>
        <p:nvSpPr>
          <p:cNvPr id="3" name="矩形 2">
            <a:extLst>
              <a:ext uri="{FF2B5EF4-FFF2-40B4-BE49-F238E27FC236}">
                <a16:creationId xmlns:a16="http://schemas.microsoft.com/office/drawing/2014/main" id="{7B27B981-DE1F-488A-9841-9222784B88FB}"/>
              </a:ext>
            </a:extLst>
          </p:cNvPr>
          <p:cNvSpPr/>
          <p:nvPr/>
        </p:nvSpPr>
        <p:spPr>
          <a:xfrm>
            <a:off x="600895"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5" name="矩形: 圆角 4">
            <a:extLst>
              <a:ext uri="{FF2B5EF4-FFF2-40B4-BE49-F238E27FC236}">
                <a16:creationId xmlns:a16="http://schemas.microsoft.com/office/drawing/2014/main" id="{77191F9C-8192-5462-6D09-9D6FFC0F343F}"/>
              </a:ext>
            </a:extLst>
          </p:cNvPr>
          <p:cNvSpPr/>
          <p:nvPr/>
        </p:nvSpPr>
        <p:spPr>
          <a:xfrm>
            <a:off x="1114701"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Direct charging</a:t>
            </a:r>
            <a:endParaRPr lang="zh-CN" altLang="en-US" dirty="0"/>
          </a:p>
        </p:txBody>
      </p:sp>
      <p:sp>
        <p:nvSpPr>
          <p:cNvPr id="6" name="矩形 5">
            <a:extLst>
              <a:ext uri="{FF2B5EF4-FFF2-40B4-BE49-F238E27FC236}">
                <a16:creationId xmlns:a16="http://schemas.microsoft.com/office/drawing/2014/main" id="{9A9614AF-9ED3-2D87-06EB-98B272742BA9}"/>
              </a:ext>
            </a:extLst>
          </p:cNvPr>
          <p:cNvSpPr/>
          <p:nvPr/>
        </p:nvSpPr>
        <p:spPr>
          <a:xfrm>
            <a:off x="3600998"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power</a:t>
            </a:r>
          </a:p>
          <a:p>
            <a:endParaRPr lang="zh-CN" altLang="en-US" dirty="0"/>
          </a:p>
        </p:txBody>
      </p:sp>
      <p:sp>
        <p:nvSpPr>
          <p:cNvPr id="7" name="矩形: 圆角 6">
            <a:extLst>
              <a:ext uri="{FF2B5EF4-FFF2-40B4-BE49-F238E27FC236}">
                <a16:creationId xmlns:a16="http://schemas.microsoft.com/office/drawing/2014/main" id="{07A69430-596F-E8FC-EDB4-8C5306F8381B}"/>
              </a:ext>
            </a:extLst>
          </p:cNvPr>
          <p:cNvSpPr/>
          <p:nvPr/>
        </p:nvSpPr>
        <p:spPr>
          <a:xfrm>
            <a:off x="4114804" y="2229394"/>
            <a:ext cx="1854926" cy="740229"/>
          </a:xfrm>
          <a:prstGeom prst="roundRect">
            <a:avLst/>
          </a:prstGeom>
          <a:solidFill>
            <a:srgbClr val="0369A3"/>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Manual schedule</a:t>
            </a:r>
            <a:endParaRPr lang="zh-CN" altLang="en-US" dirty="0"/>
          </a:p>
        </p:txBody>
      </p:sp>
      <p:sp>
        <p:nvSpPr>
          <p:cNvPr id="8" name="矩形 7">
            <a:extLst>
              <a:ext uri="{FF2B5EF4-FFF2-40B4-BE49-F238E27FC236}">
                <a16:creationId xmlns:a16="http://schemas.microsoft.com/office/drawing/2014/main" id="{7349DCCB-8C26-0604-08BE-9418B568D5D6}"/>
              </a:ext>
            </a:extLst>
          </p:cNvPr>
          <p:cNvSpPr/>
          <p:nvPr/>
        </p:nvSpPr>
        <p:spPr>
          <a:xfrm>
            <a:off x="6601101"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Calibration of the charging plan periodically </a:t>
            </a:r>
            <a:endParaRPr lang="zh-CN" altLang="en-US" b="1" dirty="0"/>
          </a:p>
        </p:txBody>
      </p:sp>
      <p:sp>
        <p:nvSpPr>
          <p:cNvPr id="9" name="矩形: 圆角 8">
            <a:extLst>
              <a:ext uri="{FF2B5EF4-FFF2-40B4-BE49-F238E27FC236}">
                <a16:creationId xmlns:a16="http://schemas.microsoft.com/office/drawing/2014/main" id="{C9B9EA91-3BED-7BB5-08D2-9173D598E758}"/>
              </a:ext>
            </a:extLst>
          </p:cNvPr>
          <p:cNvSpPr/>
          <p:nvPr/>
        </p:nvSpPr>
        <p:spPr>
          <a:xfrm>
            <a:off x="7114907"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Dynamic adjustment</a:t>
            </a:r>
            <a:endParaRPr lang="zh-CN" altLang="en-US" dirty="0"/>
          </a:p>
        </p:txBody>
      </p:sp>
      <p:pic>
        <p:nvPicPr>
          <p:cNvPr id="14" name="图片 13">
            <a:extLst>
              <a:ext uri="{FF2B5EF4-FFF2-40B4-BE49-F238E27FC236}">
                <a16:creationId xmlns:a16="http://schemas.microsoft.com/office/drawing/2014/main" id="{4581A1B2-9123-68D9-AA6E-EF69A7EE62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466" y="5501646"/>
            <a:ext cx="1144241" cy="550810"/>
          </a:xfrm>
          <a:prstGeom prst="rect">
            <a:avLst/>
          </a:prstGeom>
        </p:spPr>
      </p:pic>
      <p:pic>
        <p:nvPicPr>
          <p:cNvPr id="16" name="图片 15">
            <a:extLst>
              <a:ext uri="{FF2B5EF4-FFF2-40B4-BE49-F238E27FC236}">
                <a16:creationId xmlns:a16="http://schemas.microsoft.com/office/drawing/2014/main" id="{C4618EDC-DC30-8565-47A8-98F0549E8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044" y="5205554"/>
            <a:ext cx="1003657" cy="1003657"/>
          </a:xfrm>
          <a:prstGeom prst="rect">
            <a:avLst/>
          </a:prstGeom>
        </p:spPr>
      </p:pic>
      <p:pic>
        <p:nvPicPr>
          <p:cNvPr id="31" name="图片 30">
            <a:extLst>
              <a:ext uri="{FF2B5EF4-FFF2-40B4-BE49-F238E27FC236}">
                <a16:creationId xmlns:a16="http://schemas.microsoft.com/office/drawing/2014/main" id="{D45FEAA3-5389-C56C-C969-587F8A78C6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0206" y="5244414"/>
            <a:ext cx="977638" cy="964797"/>
          </a:xfrm>
          <a:prstGeom prst="rect">
            <a:avLst/>
          </a:prstGeom>
        </p:spPr>
      </p:pic>
    </p:spTree>
    <p:extLst>
      <p:ext uri="{BB962C8B-B14F-4D97-AF65-F5344CB8AC3E}">
        <p14:creationId xmlns:p14="http://schemas.microsoft.com/office/powerpoint/2010/main" val="199526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E525-DAB3-083C-7145-47819FD3E420}"/>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83CF2BD2-67F6-B904-1C5E-DB37DA900C7F}"/>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Detailed charging steps</a:t>
            </a:r>
          </a:p>
        </p:txBody>
      </p:sp>
      <p:sp>
        <p:nvSpPr>
          <p:cNvPr id="12" name="矩形: 圆角 11">
            <a:extLst>
              <a:ext uri="{FF2B5EF4-FFF2-40B4-BE49-F238E27FC236}">
                <a16:creationId xmlns:a16="http://schemas.microsoft.com/office/drawing/2014/main" id="{4D95E79F-9184-6904-997A-DFAB1AE766F8}"/>
              </a:ext>
            </a:extLst>
          </p:cNvPr>
          <p:cNvSpPr/>
          <p:nvPr/>
        </p:nvSpPr>
        <p:spPr>
          <a:xfrm>
            <a:off x="8045683" y="2072636"/>
            <a:ext cx="1620831"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
        <p:nvSpPr>
          <p:cNvPr id="13" name="矩形: 圆角 12">
            <a:extLst>
              <a:ext uri="{FF2B5EF4-FFF2-40B4-BE49-F238E27FC236}">
                <a16:creationId xmlns:a16="http://schemas.microsoft.com/office/drawing/2014/main" id="{DE5919D3-B923-0AFD-E226-8B98907B4D96}"/>
              </a:ext>
            </a:extLst>
          </p:cNvPr>
          <p:cNvSpPr/>
          <p:nvPr/>
        </p:nvSpPr>
        <p:spPr>
          <a:xfrm>
            <a:off x="308926" y="2682239"/>
            <a:ext cx="1689464"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15" name="矩形: 圆角 14">
            <a:extLst>
              <a:ext uri="{FF2B5EF4-FFF2-40B4-BE49-F238E27FC236}">
                <a16:creationId xmlns:a16="http://schemas.microsoft.com/office/drawing/2014/main" id="{8771D9C7-9A11-15E7-4319-37B55C960FD5}"/>
              </a:ext>
            </a:extLst>
          </p:cNvPr>
          <p:cNvSpPr/>
          <p:nvPr/>
        </p:nvSpPr>
        <p:spPr>
          <a:xfrm>
            <a:off x="2116079" y="2796592"/>
            <a:ext cx="1889760" cy="2663682"/>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a:p>
            <a:pPr algn="ctr"/>
            <a:endParaRPr lang="en-US" altLang="zh-CN" dirty="0">
              <a:solidFill>
                <a:schemeClr val="tx1"/>
              </a:solidFill>
            </a:endParaRPr>
          </a:p>
        </p:txBody>
      </p:sp>
      <p:sp>
        <p:nvSpPr>
          <p:cNvPr id="17" name="矩形: 圆角 16">
            <a:extLst>
              <a:ext uri="{FF2B5EF4-FFF2-40B4-BE49-F238E27FC236}">
                <a16:creationId xmlns:a16="http://schemas.microsoft.com/office/drawing/2014/main" id="{7E981BA0-3188-8B25-E412-DC518DCF6B2A}"/>
              </a:ext>
            </a:extLst>
          </p:cNvPr>
          <p:cNvSpPr/>
          <p:nvPr/>
        </p:nvSpPr>
        <p:spPr>
          <a:xfrm>
            <a:off x="2255416" y="6062149"/>
            <a:ext cx="1611085" cy="6970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ERROR</a:t>
            </a:r>
            <a:endParaRPr lang="zh-CN" altLang="en-US" dirty="0"/>
          </a:p>
        </p:txBody>
      </p:sp>
      <p:sp>
        <p:nvSpPr>
          <p:cNvPr id="18" name="矩形: 圆角 17">
            <a:extLst>
              <a:ext uri="{FF2B5EF4-FFF2-40B4-BE49-F238E27FC236}">
                <a16:creationId xmlns:a16="http://schemas.microsoft.com/office/drawing/2014/main" id="{1AD55A85-A73B-7674-62D0-C643320BB17B}"/>
              </a:ext>
            </a:extLst>
          </p:cNvPr>
          <p:cNvSpPr/>
          <p:nvPr/>
        </p:nvSpPr>
        <p:spPr>
          <a:xfrm>
            <a:off x="6136345" y="2682239"/>
            <a:ext cx="1727495"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Calibration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19" name="矩形: 圆角 18">
            <a:extLst>
              <a:ext uri="{FF2B5EF4-FFF2-40B4-BE49-F238E27FC236}">
                <a16:creationId xmlns:a16="http://schemas.microsoft.com/office/drawing/2014/main" id="{B3A6AF40-7439-8E40-92C1-D2D19D2A5D39}"/>
              </a:ext>
            </a:extLst>
          </p:cNvPr>
          <p:cNvSpPr/>
          <p:nvPr/>
        </p:nvSpPr>
        <p:spPr>
          <a:xfrm>
            <a:off x="4123528" y="2682239"/>
            <a:ext cx="1843388"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Optimizer generates the  plan</a:t>
            </a:r>
          </a:p>
        </p:txBody>
      </p:sp>
      <p:sp>
        <p:nvSpPr>
          <p:cNvPr id="20" name="矩形: 圆角 19">
            <a:extLst>
              <a:ext uri="{FF2B5EF4-FFF2-40B4-BE49-F238E27FC236}">
                <a16:creationId xmlns:a16="http://schemas.microsoft.com/office/drawing/2014/main" id="{F476086A-41E6-698C-A4B4-F5DDE7442811}"/>
              </a:ext>
            </a:extLst>
          </p:cNvPr>
          <p:cNvSpPr/>
          <p:nvPr/>
        </p:nvSpPr>
        <p:spPr>
          <a:xfrm>
            <a:off x="4077157" y="2072637"/>
            <a:ext cx="1889759"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4" name="矩形: 圆角 3">
            <a:extLst>
              <a:ext uri="{FF2B5EF4-FFF2-40B4-BE49-F238E27FC236}">
                <a16:creationId xmlns:a16="http://schemas.microsoft.com/office/drawing/2014/main" id="{CB299A38-D1BA-41E2-A0BD-63F7B5CAC659}"/>
              </a:ext>
            </a:extLst>
          </p:cNvPr>
          <p:cNvSpPr/>
          <p:nvPr/>
        </p:nvSpPr>
        <p:spPr>
          <a:xfrm>
            <a:off x="308926" y="2073367"/>
            <a:ext cx="1689464"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sp>
        <p:nvSpPr>
          <p:cNvPr id="10" name="矩形: 圆角 9">
            <a:extLst>
              <a:ext uri="{FF2B5EF4-FFF2-40B4-BE49-F238E27FC236}">
                <a16:creationId xmlns:a16="http://schemas.microsoft.com/office/drawing/2014/main" id="{67B276AC-7570-2439-EEA8-22DC232437CD}"/>
              </a:ext>
            </a:extLst>
          </p:cNvPr>
          <p:cNvSpPr/>
          <p:nvPr/>
        </p:nvSpPr>
        <p:spPr>
          <a:xfrm>
            <a:off x="2092894" y="2072639"/>
            <a:ext cx="1889760" cy="85344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11" name="矩形: 圆角 10">
            <a:extLst>
              <a:ext uri="{FF2B5EF4-FFF2-40B4-BE49-F238E27FC236}">
                <a16:creationId xmlns:a16="http://schemas.microsoft.com/office/drawing/2014/main" id="{6D81E1C6-7B7F-915E-B810-E25637E94ABA}"/>
              </a:ext>
            </a:extLst>
          </p:cNvPr>
          <p:cNvSpPr/>
          <p:nvPr/>
        </p:nvSpPr>
        <p:spPr>
          <a:xfrm>
            <a:off x="6136343" y="2091197"/>
            <a:ext cx="1727497"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21" name="矩形: 圆角 20">
            <a:extLst>
              <a:ext uri="{FF2B5EF4-FFF2-40B4-BE49-F238E27FC236}">
                <a16:creationId xmlns:a16="http://schemas.microsoft.com/office/drawing/2014/main" id="{E72D13EF-62C8-1323-FC7F-9CC61B4E63E7}"/>
              </a:ext>
            </a:extLst>
          </p:cNvPr>
          <p:cNvSpPr/>
          <p:nvPr/>
        </p:nvSpPr>
        <p:spPr>
          <a:xfrm>
            <a:off x="8045682" y="2682238"/>
            <a:ext cx="1620831"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cxnSp>
        <p:nvCxnSpPr>
          <p:cNvPr id="23" name="直接箭头连接符 22">
            <a:extLst>
              <a:ext uri="{FF2B5EF4-FFF2-40B4-BE49-F238E27FC236}">
                <a16:creationId xmlns:a16="http://schemas.microsoft.com/office/drawing/2014/main" id="{5831E960-E668-59BD-AEA3-947795A16FB2}"/>
              </a:ext>
            </a:extLst>
          </p:cNvPr>
          <p:cNvCxnSpPr>
            <a:cxnSpLocks/>
            <a:stCxn id="15" idx="2"/>
            <a:endCxn id="17" idx="0"/>
          </p:cNvCxnSpPr>
          <p:nvPr/>
        </p:nvCxnSpPr>
        <p:spPr>
          <a:xfrm>
            <a:off x="3060959" y="5460274"/>
            <a:ext cx="0" cy="60187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5256D4-64B3-31EC-4A29-28380E66271C}"/>
              </a:ext>
            </a:extLst>
          </p:cNvPr>
          <p:cNvSpPr txBox="1"/>
          <p:nvPr/>
        </p:nvSpPr>
        <p:spPr>
          <a:xfrm>
            <a:off x="3060958" y="5576545"/>
            <a:ext cx="761747" cy="369332"/>
          </a:xfrm>
          <a:prstGeom prst="rect">
            <a:avLst/>
          </a:prstGeom>
          <a:noFill/>
        </p:spPr>
        <p:txBody>
          <a:bodyPr wrap="none" rtlCol="0">
            <a:spAutoFit/>
          </a:bodyPr>
          <a:lstStyle/>
          <a:p>
            <a:r>
              <a:rPr lang="en-US" altLang="zh-CN" dirty="0"/>
              <a:t>If not </a:t>
            </a:r>
            <a:endParaRPr lang="zh-CN" altLang="en-US" dirty="0"/>
          </a:p>
        </p:txBody>
      </p:sp>
      <p:cxnSp>
        <p:nvCxnSpPr>
          <p:cNvPr id="28" name="连接符: 肘形 27">
            <a:extLst>
              <a:ext uri="{FF2B5EF4-FFF2-40B4-BE49-F238E27FC236}">
                <a16:creationId xmlns:a16="http://schemas.microsoft.com/office/drawing/2014/main" id="{11FCBBD4-E018-53B3-4FF6-B35675D35E72}"/>
              </a:ext>
            </a:extLst>
          </p:cNvPr>
          <p:cNvCxnSpPr>
            <a:cxnSpLocks/>
            <a:stCxn id="18" idx="2"/>
            <a:endCxn id="17" idx="3"/>
          </p:cNvCxnSpPr>
          <p:nvPr/>
        </p:nvCxnSpPr>
        <p:spPr>
          <a:xfrm rot="5400000">
            <a:off x="4958108" y="4368665"/>
            <a:ext cx="950378" cy="3133592"/>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EADF62-9374-3019-271A-175EED8C30D6}"/>
              </a:ext>
            </a:extLst>
          </p:cNvPr>
          <p:cNvSpPr txBox="1"/>
          <p:nvPr/>
        </p:nvSpPr>
        <p:spPr>
          <a:xfrm>
            <a:off x="5052423" y="6078037"/>
            <a:ext cx="1941557" cy="369332"/>
          </a:xfrm>
          <a:prstGeom prst="rect">
            <a:avLst/>
          </a:prstGeom>
          <a:noFill/>
        </p:spPr>
        <p:txBody>
          <a:bodyPr wrap="none" rtlCol="0">
            <a:spAutoFit/>
          </a:bodyPr>
          <a:lstStyle/>
          <a:p>
            <a:r>
              <a:rPr lang="en-US" altLang="zh-CN" dirty="0"/>
              <a:t>Hardware failure </a:t>
            </a:r>
            <a:endParaRPr lang="zh-CN" altLang="en-US" dirty="0"/>
          </a:p>
        </p:txBody>
      </p:sp>
    </p:spTree>
    <p:extLst>
      <p:ext uri="{BB962C8B-B14F-4D97-AF65-F5344CB8AC3E}">
        <p14:creationId xmlns:p14="http://schemas.microsoft.com/office/powerpoint/2010/main" val="3773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D17ED-0C6D-505A-6DA4-ADF26BDE527C}"/>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58E082B5-9F13-A62D-2330-6EFA6852E2D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D9DF2B47-BF47-E2A7-129F-52DBCAD6F920}"/>
              </a:ext>
            </a:extLst>
          </p:cNvPr>
          <p:cNvSpPr/>
          <p:nvPr/>
        </p:nvSpPr>
        <p:spPr>
          <a:xfrm>
            <a:off x="2671250"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4" name="矩形 3">
            <a:extLst>
              <a:ext uri="{FF2B5EF4-FFF2-40B4-BE49-F238E27FC236}">
                <a16:creationId xmlns:a16="http://schemas.microsoft.com/office/drawing/2014/main" id="{E7B7DC11-D41B-01C5-BBD3-2F723E98ED50}"/>
              </a:ext>
            </a:extLst>
          </p:cNvPr>
          <p:cNvSpPr/>
          <p:nvPr/>
        </p:nvSpPr>
        <p:spPr>
          <a:xfrm>
            <a:off x="2666203" y="3512025"/>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 name="矩形 4">
            <a:extLst>
              <a:ext uri="{FF2B5EF4-FFF2-40B4-BE49-F238E27FC236}">
                <a16:creationId xmlns:a16="http://schemas.microsoft.com/office/drawing/2014/main" id="{954B823E-1766-E250-3206-BC413E678BF7}"/>
              </a:ext>
            </a:extLst>
          </p:cNvPr>
          <p:cNvSpPr/>
          <p:nvPr/>
        </p:nvSpPr>
        <p:spPr>
          <a:xfrm>
            <a:off x="1555222" y="5032200"/>
            <a:ext cx="1072956"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01C0DABA-C576-B010-4756-80377411C3BA}"/>
              </a:ext>
            </a:extLst>
          </p:cNvPr>
          <p:cNvSpPr/>
          <p:nvPr/>
        </p:nvSpPr>
        <p:spPr>
          <a:xfrm>
            <a:off x="2661569" y="4313879"/>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7" name="矩形 6">
            <a:extLst>
              <a:ext uri="{FF2B5EF4-FFF2-40B4-BE49-F238E27FC236}">
                <a16:creationId xmlns:a16="http://schemas.microsoft.com/office/drawing/2014/main" id="{5AD5F515-19E8-A159-EAD6-DE04652D8E21}"/>
              </a:ext>
            </a:extLst>
          </p:cNvPr>
          <p:cNvSpPr/>
          <p:nvPr/>
        </p:nvSpPr>
        <p:spPr>
          <a:xfrm>
            <a:off x="1536151" y="2860605"/>
            <a:ext cx="1085754" cy="20848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8" name="矩形 7">
            <a:extLst>
              <a:ext uri="{FF2B5EF4-FFF2-40B4-BE49-F238E27FC236}">
                <a16:creationId xmlns:a16="http://schemas.microsoft.com/office/drawing/2014/main" id="{33A67971-FA7D-5FFA-BEB5-DA273DDEC951}"/>
              </a:ext>
            </a:extLst>
          </p:cNvPr>
          <p:cNvSpPr/>
          <p:nvPr/>
        </p:nvSpPr>
        <p:spPr>
          <a:xfrm>
            <a:off x="1555222" y="4357492"/>
            <a:ext cx="1072956" cy="2447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9" name="矩形 8">
            <a:extLst>
              <a:ext uri="{FF2B5EF4-FFF2-40B4-BE49-F238E27FC236}">
                <a16:creationId xmlns:a16="http://schemas.microsoft.com/office/drawing/2014/main" id="{0CBDF465-56FA-6EB7-4D90-EBC1EB0AFE55}"/>
              </a:ext>
            </a:extLst>
          </p:cNvPr>
          <p:cNvSpPr/>
          <p:nvPr/>
        </p:nvSpPr>
        <p:spPr>
          <a:xfrm>
            <a:off x="1536150" y="3421727"/>
            <a:ext cx="1111101"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0" name="矩形 9">
            <a:extLst>
              <a:ext uri="{FF2B5EF4-FFF2-40B4-BE49-F238E27FC236}">
                <a16:creationId xmlns:a16="http://schemas.microsoft.com/office/drawing/2014/main" id="{9A62A693-0373-12B6-3A52-4BA1983F59B3}"/>
              </a:ext>
            </a:extLst>
          </p:cNvPr>
          <p:cNvSpPr/>
          <p:nvPr/>
        </p:nvSpPr>
        <p:spPr>
          <a:xfrm>
            <a:off x="2661569" y="5034145"/>
            <a:ext cx="113711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11" name="文本框 10">
            <a:extLst>
              <a:ext uri="{FF2B5EF4-FFF2-40B4-BE49-F238E27FC236}">
                <a16:creationId xmlns:a16="http://schemas.microsoft.com/office/drawing/2014/main" id="{A50988E5-0A7B-31FC-86AE-37849D61FED4}"/>
              </a:ext>
            </a:extLst>
          </p:cNvPr>
          <p:cNvSpPr txBox="1"/>
          <p:nvPr/>
        </p:nvSpPr>
        <p:spPr>
          <a:xfrm>
            <a:off x="383216" y="2567371"/>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12" name="文本框 11">
            <a:extLst>
              <a:ext uri="{FF2B5EF4-FFF2-40B4-BE49-F238E27FC236}">
                <a16:creationId xmlns:a16="http://schemas.microsoft.com/office/drawing/2014/main" id="{8C74E5CF-8702-F6DC-33CC-135B9715AD18}"/>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13" name="文本框 12">
            <a:extLst>
              <a:ext uri="{FF2B5EF4-FFF2-40B4-BE49-F238E27FC236}">
                <a16:creationId xmlns:a16="http://schemas.microsoft.com/office/drawing/2014/main" id="{F2614202-9AE5-BB09-684E-5C13C17D8A77}"/>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14" name="文本框 13">
            <a:extLst>
              <a:ext uri="{FF2B5EF4-FFF2-40B4-BE49-F238E27FC236}">
                <a16:creationId xmlns:a16="http://schemas.microsoft.com/office/drawing/2014/main" id="{589F0BF8-C39C-78E9-BDC8-18C35DBBD44D}"/>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15" name="左大括号 14">
            <a:extLst>
              <a:ext uri="{FF2B5EF4-FFF2-40B4-BE49-F238E27FC236}">
                <a16:creationId xmlns:a16="http://schemas.microsoft.com/office/drawing/2014/main" id="{080E60DD-4186-08CE-1B6E-29DCE93851A9}"/>
              </a:ext>
            </a:extLst>
          </p:cNvPr>
          <p:cNvSpPr/>
          <p:nvPr/>
        </p:nvSpPr>
        <p:spPr>
          <a:xfrm rot="16200000">
            <a:off x="1962745" y="5701756"/>
            <a:ext cx="266074" cy="1052244"/>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左大括号 15">
            <a:extLst>
              <a:ext uri="{FF2B5EF4-FFF2-40B4-BE49-F238E27FC236}">
                <a16:creationId xmlns:a16="http://schemas.microsoft.com/office/drawing/2014/main" id="{3CB8F0B8-820F-56D5-A7A6-644FF0C15641}"/>
              </a:ext>
            </a:extLst>
          </p:cNvPr>
          <p:cNvSpPr/>
          <p:nvPr/>
        </p:nvSpPr>
        <p:spPr>
          <a:xfrm rot="16200000">
            <a:off x="3096227" y="5669865"/>
            <a:ext cx="25679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3E80143E-22E2-8728-DEC7-50E88C0D594C}"/>
              </a:ext>
            </a:extLst>
          </p:cNvPr>
          <p:cNvSpPr txBox="1"/>
          <p:nvPr/>
        </p:nvSpPr>
        <p:spPr>
          <a:xfrm>
            <a:off x="1626679" y="6360914"/>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18" name="文本框 17">
            <a:extLst>
              <a:ext uri="{FF2B5EF4-FFF2-40B4-BE49-F238E27FC236}">
                <a16:creationId xmlns:a16="http://schemas.microsoft.com/office/drawing/2014/main" id="{01929192-441F-66E0-E1E8-7814675D98FA}"/>
              </a:ext>
            </a:extLst>
          </p:cNvPr>
          <p:cNvSpPr txBox="1"/>
          <p:nvPr/>
        </p:nvSpPr>
        <p:spPr>
          <a:xfrm>
            <a:off x="2736647" y="6367963"/>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364B0CC2-516F-DD0F-AA66-D0A074B10BDA}"/>
              </a:ext>
            </a:extLst>
          </p:cNvPr>
          <p:cNvSpPr/>
          <p:nvPr/>
        </p:nvSpPr>
        <p:spPr>
          <a:xfrm>
            <a:off x="4103803" y="1675835"/>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sp>
        <p:nvSpPr>
          <p:cNvPr id="36" name="云形 35">
            <a:extLst>
              <a:ext uri="{FF2B5EF4-FFF2-40B4-BE49-F238E27FC236}">
                <a16:creationId xmlns:a16="http://schemas.microsoft.com/office/drawing/2014/main" id="{3FD7AEC1-BD0E-841E-C245-294DAA233781}"/>
              </a:ext>
            </a:extLst>
          </p:cNvPr>
          <p:cNvSpPr/>
          <p:nvPr/>
        </p:nvSpPr>
        <p:spPr>
          <a:xfrm>
            <a:off x="5778859"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42" name="矩形 41">
            <a:extLst>
              <a:ext uri="{FF2B5EF4-FFF2-40B4-BE49-F238E27FC236}">
                <a16:creationId xmlns:a16="http://schemas.microsoft.com/office/drawing/2014/main" id="{4BE3B28C-13D8-516D-7DE7-AC8F5F09E731}"/>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7" name="矩形 46">
            <a:extLst>
              <a:ext uri="{FF2B5EF4-FFF2-40B4-BE49-F238E27FC236}">
                <a16:creationId xmlns:a16="http://schemas.microsoft.com/office/drawing/2014/main" id="{3673C135-C055-1100-21F4-AF54CFE0745B}"/>
              </a:ext>
            </a:extLst>
          </p:cNvPr>
          <p:cNvSpPr/>
          <p:nvPr/>
        </p:nvSpPr>
        <p:spPr>
          <a:xfrm>
            <a:off x="8008620"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8" name="左大括号 47">
            <a:extLst>
              <a:ext uri="{FF2B5EF4-FFF2-40B4-BE49-F238E27FC236}">
                <a16:creationId xmlns:a16="http://schemas.microsoft.com/office/drawing/2014/main" id="{FF59B498-927C-A8AE-8ADF-735F882EA233}"/>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9" name="左大括号 48">
            <a:extLst>
              <a:ext uri="{FF2B5EF4-FFF2-40B4-BE49-F238E27FC236}">
                <a16:creationId xmlns:a16="http://schemas.microsoft.com/office/drawing/2014/main" id="{E3A5ED2D-1F5B-6025-A7FC-9BD42DE4C293}"/>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1296830C-DCB9-ECD5-C6BB-61F5663687FF}"/>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51" name="文本框 50">
            <a:extLst>
              <a:ext uri="{FF2B5EF4-FFF2-40B4-BE49-F238E27FC236}">
                <a16:creationId xmlns:a16="http://schemas.microsoft.com/office/drawing/2014/main" id="{6065DF05-34F9-A300-2FBC-646B043BC441}"/>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52" name="矩形 51">
            <a:extLst>
              <a:ext uri="{FF2B5EF4-FFF2-40B4-BE49-F238E27FC236}">
                <a16:creationId xmlns:a16="http://schemas.microsoft.com/office/drawing/2014/main" id="{CA195C76-E0E9-7876-75D7-6CF623E8EC54}"/>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3" name="矩形 52">
            <a:extLst>
              <a:ext uri="{FF2B5EF4-FFF2-40B4-BE49-F238E27FC236}">
                <a16:creationId xmlns:a16="http://schemas.microsoft.com/office/drawing/2014/main" id="{BD95CEBB-A68D-20E1-7F7A-D0A39A901E72}"/>
              </a:ext>
            </a:extLst>
          </p:cNvPr>
          <p:cNvSpPr/>
          <p:nvPr/>
        </p:nvSpPr>
        <p:spPr>
          <a:xfrm>
            <a:off x="8008621"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4" name="矩形 53">
            <a:extLst>
              <a:ext uri="{FF2B5EF4-FFF2-40B4-BE49-F238E27FC236}">
                <a16:creationId xmlns:a16="http://schemas.microsoft.com/office/drawing/2014/main" id="{CFF302A8-4398-710D-FB3A-9B835559131F}"/>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5" name="矩形 54">
            <a:extLst>
              <a:ext uri="{FF2B5EF4-FFF2-40B4-BE49-F238E27FC236}">
                <a16:creationId xmlns:a16="http://schemas.microsoft.com/office/drawing/2014/main" id="{D9AF8C6D-AEE4-6B53-B0F8-ED70F026B600}"/>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6" name="矩形 55">
            <a:extLst>
              <a:ext uri="{FF2B5EF4-FFF2-40B4-BE49-F238E27FC236}">
                <a16:creationId xmlns:a16="http://schemas.microsoft.com/office/drawing/2014/main" id="{095BD2FC-B298-9E1A-D2DD-27B840CA9E54}"/>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7" name="矩形 56">
            <a:extLst>
              <a:ext uri="{FF2B5EF4-FFF2-40B4-BE49-F238E27FC236}">
                <a16:creationId xmlns:a16="http://schemas.microsoft.com/office/drawing/2014/main" id="{40841D83-F91A-A1AE-FC26-5195F771F91F}"/>
              </a:ext>
            </a:extLst>
          </p:cNvPr>
          <p:cNvSpPr/>
          <p:nvPr/>
        </p:nvSpPr>
        <p:spPr>
          <a:xfrm>
            <a:off x="6928935"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58" name="矩形 57">
            <a:extLst>
              <a:ext uri="{FF2B5EF4-FFF2-40B4-BE49-F238E27FC236}">
                <a16:creationId xmlns:a16="http://schemas.microsoft.com/office/drawing/2014/main" id="{0ABE7183-4FEA-DCEF-22A6-B0823452E37B}"/>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59" name="矩形 58">
            <a:extLst>
              <a:ext uri="{FF2B5EF4-FFF2-40B4-BE49-F238E27FC236}">
                <a16:creationId xmlns:a16="http://schemas.microsoft.com/office/drawing/2014/main" id="{E7799AF1-C6D8-DAD9-5E03-54814E3E663C}"/>
              </a:ext>
            </a:extLst>
          </p:cNvPr>
          <p:cNvSpPr/>
          <p:nvPr/>
        </p:nvSpPr>
        <p:spPr>
          <a:xfrm>
            <a:off x="7533088"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Tree>
    <p:extLst>
      <p:ext uri="{BB962C8B-B14F-4D97-AF65-F5344CB8AC3E}">
        <p14:creationId xmlns:p14="http://schemas.microsoft.com/office/powerpoint/2010/main" val="41590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DA85-A1FC-FF0D-C21C-4206FB0E988C}"/>
            </a:ext>
          </a:extLst>
        </p:cNvPr>
        <p:cNvGrpSpPr/>
        <p:nvPr/>
      </p:nvGrpSpPr>
      <p:grpSpPr>
        <a:xfrm>
          <a:off x="0" y="0"/>
          <a:ext cx="0" cy="0"/>
          <a:chOff x="0" y="0"/>
          <a:chExt cx="0" cy="0"/>
        </a:xfrm>
      </p:grpSpPr>
      <p:sp>
        <p:nvSpPr>
          <p:cNvPr id="71" name="矩形 70">
            <a:extLst>
              <a:ext uri="{FF2B5EF4-FFF2-40B4-BE49-F238E27FC236}">
                <a16:creationId xmlns:a16="http://schemas.microsoft.com/office/drawing/2014/main" id="{96EE5C2A-B32D-1049-9409-CBA1DE5E40E6}"/>
              </a:ext>
            </a:extLst>
          </p:cNvPr>
          <p:cNvSpPr/>
          <p:nvPr/>
        </p:nvSpPr>
        <p:spPr>
          <a:xfrm>
            <a:off x="4498848" y="5202093"/>
            <a:ext cx="4425692" cy="4562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New schedule after truncation</a:t>
            </a:r>
            <a:endParaRPr lang="zh-CN" altLang="en-US" dirty="0"/>
          </a:p>
        </p:txBody>
      </p:sp>
      <p:sp>
        <p:nvSpPr>
          <p:cNvPr id="52" name="矩形 51">
            <a:extLst>
              <a:ext uri="{FF2B5EF4-FFF2-40B4-BE49-F238E27FC236}">
                <a16:creationId xmlns:a16="http://schemas.microsoft.com/office/drawing/2014/main" id="{432E11AD-97BF-9AE5-8023-E18839E92443}"/>
              </a:ext>
            </a:extLst>
          </p:cNvPr>
          <p:cNvSpPr/>
          <p:nvPr/>
        </p:nvSpPr>
        <p:spPr>
          <a:xfrm>
            <a:off x="1704663" y="3145479"/>
            <a:ext cx="357530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46" name="矩形 45">
            <a:extLst>
              <a:ext uri="{FF2B5EF4-FFF2-40B4-BE49-F238E27FC236}">
                <a16:creationId xmlns:a16="http://schemas.microsoft.com/office/drawing/2014/main" id="{F7B24311-C897-38E1-DCF6-15BACFFE8C87}"/>
              </a:ext>
            </a:extLst>
          </p:cNvPr>
          <p:cNvSpPr/>
          <p:nvPr/>
        </p:nvSpPr>
        <p:spPr>
          <a:xfrm>
            <a:off x="5349240" y="3155514"/>
            <a:ext cx="3575302"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sp>
        <p:nvSpPr>
          <p:cNvPr id="2" name="PlaceHolder 1">
            <a:extLst>
              <a:ext uri="{FF2B5EF4-FFF2-40B4-BE49-F238E27FC236}">
                <a16:creationId xmlns:a16="http://schemas.microsoft.com/office/drawing/2014/main" id="{250DD404-0EC1-3C09-DB29-9D0BCDA18E93}"/>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cxnSp>
        <p:nvCxnSpPr>
          <p:cNvPr id="40" name="直接箭头连接符 39">
            <a:extLst>
              <a:ext uri="{FF2B5EF4-FFF2-40B4-BE49-F238E27FC236}">
                <a16:creationId xmlns:a16="http://schemas.microsoft.com/office/drawing/2014/main" id="{78912CE5-A70E-3B1F-2942-E281C97354E6}"/>
              </a:ext>
            </a:extLst>
          </p:cNvPr>
          <p:cNvCxnSpPr>
            <a:cxnSpLocks/>
          </p:cNvCxnSpPr>
          <p:nvPr/>
        </p:nvCxnSpPr>
        <p:spPr>
          <a:xfrm>
            <a:off x="1106424" y="361182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2C1C84A-B961-EA59-9FB2-0EC5A9E2428A}"/>
              </a:ext>
            </a:extLst>
          </p:cNvPr>
          <p:cNvSpPr txBox="1"/>
          <p:nvPr/>
        </p:nvSpPr>
        <p:spPr>
          <a:xfrm>
            <a:off x="8796528" y="3611821"/>
            <a:ext cx="689035" cy="369332"/>
          </a:xfrm>
          <a:prstGeom prst="rect">
            <a:avLst/>
          </a:prstGeom>
          <a:noFill/>
        </p:spPr>
        <p:txBody>
          <a:bodyPr wrap="none" rtlCol="0">
            <a:spAutoFit/>
          </a:bodyPr>
          <a:lstStyle/>
          <a:p>
            <a:r>
              <a:rPr lang="en-US" altLang="zh-CN" dirty="0"/>
              <a:t>Time</a:t>
            </a:r>
            <a:endParaRPr lang="zh-CN" altLang="en-US" dirty="0"/>
          </a:p>
        </p:txBody>
      </p:sp>
      <p:cxnSp>
        <p:nvCxnSpPr>
          <p:cNvPr id="44" name="直接箭头连接符 43">
            <a:extLst>
              <a:ext uri="{FF2B5EF4-FFF2-40B4-BE49-F238E27FC236}">
                <a16:creationId xmlns:a16="http://schemas.microsoft.com/office/drawing/2014/main" id="{91D647F6-0AD4-7166-004E-C763F5489EB5}"/>
              </a:ext>
            </a:extLst>
          </p:cNvPr>
          <p:cNvCxnSpPr/>
          <p:nvPr/>
        </p:nvCxnSpPr>
        <p:spPr>
          <a:xfrm>
            <a:off x="4498848" y="278150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679EAB4-8FF7-DF11-0925-D5EF14BB0A4A}"/>
              </a:ext>
            </a:extLst>
          </p:cNvPr>
          <p:cNvSpPr txBox="1"/>
          <p:nvPr/>
        </p:nvSpPr>
        <p:spPr>
          <a:xfrm>
            <a:off x="4154330" y="2227506"/>
            <a:ext cx="646331" cy="369332"/>
          </a:xfrm>
          <a:prstGeom prst="rect">
            <a:avLst/>
          </a:prstGeom>
          <a:noFill/>
        </p:spPr>
        <p:txBody>
          <a:bodyPr wrap="none" rtlCol="0">
            <a:spAutoFit/>
          </a:bodyPr>
          <a:lstStyle/>
          <a:p>
            <a:r>
              <a:rPr lang="en-US" altLang="zh-CN" dirty="0"/>
              <a:t>Now</a:t>
            </a:r>
            <a:endParaRPr lang="zh-CN" altLang="en-US" dirty="0"/>
          </a:p>
        </p:txBody>
      </p:sp>
      <p:cxnSp>
        <p:nvCxnSpPr>
          <p:cNvPr id="48" name="直接箭头连接符 47">
            <a:extLst>
              <a:ext uri="{FF2B5EF4-FFF2-40B4-BE49-F238E27FC236}">
                <a16:creationId xmlns:a16="http://schemas.microsoft.com/office/drawing/2014/main" id="{45F58066-B334-09A4-8CBA-1C85E78BC8E8}"/>
              </a:ext>
            </a:extLst>
          </p:cNvPr>
          <p:cNvCxnSpPr>
            <a:cxnSpLocks/>
          </p:cNvCxnSpPr>
          <p:nvPr/>
        </p:nvCxnSpPr>
        <p:spPr>
          <a:xfrm>
            <a:off x="5340096" y="265124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箭头: 手杖形 48">
            <a:extLst>
              <a:ext uri="{FF2B5EF4-FFF2-40B4-BE49-F238E27FC236}">
                <a16:creationId xmlns:a16="http://schemas.microsoft.com/office/drawing/2014/main" id="{76835391-90ED-9DFA-F004-54A5F54D6A99}"/>
              </a:ext>
            </a:extLst>
          </p:cNvPr>
          <p:cNvSpPr/>
          <p:nvPr/>
        </p:nvSpPr>
        <p:spPr>
          <a:xfrm>
            <a:off x="3465576" y="1828741"/>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E808DC5D-A677-0D15-88BE-037C8E55BEEE}"/>
              </a:ext>
            </a:extLst>
          </p:cNvPr>
          <p:cNvSpPr txBox="1"/>
          <p:nvPr/>
        </p:nvSpPr>
        <p:spPr>
          <a:xfrm>
            <a:off x="825364" y="1665003"/>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51" name="文本框 50">
            <a:extLst>
              <a:ext uri="{FF2B5EF4-FFF2-40B4-BE49-F238E27FC236}">
                <a16:creationId xmlns:a16="http://schemas.microsoft.com/office/drawing/2014/main" id="{8DD73008-E292-4611-2ABB-88A7C3EE06F4}"/>
              </a:ext>
            </a:extLst>
          </p:cNvPr>
          <p:cNvSpPr txBox="1"/>
          <p:nvPr/>
        </p:nvSpPr>
        <p:spPr>
          <a:xfrm>
            <a:off x="5279965" y="2550332"/>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sp>
        <p:nvSpPr>
          <p:cNvPr id="54" name="矩形 53">
            <a:extLst>
              <a:ext uri="{FF2B5EF4-FFF2-40B4-BE49-F238E27FC236}">
                <a16:creationId xmlns:a16="http://schemas.microsoft.com/office/drawing/2014/main" id="{44AB4858-9D9D-6C93-E274-8989F25C6DCD}"/>
              </a:ext>
            </a:extLst>
          </p:cNvPr>
          <p:cNvSpPr/>
          <p:nvPr/>
        </p:nvSpPr>
        <p:spPr>
          <a:xfrm>
            <a:off x="1658943" y="5202093"/>
            <a:ext cx="281855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55" name="矩形 54">
            <a:extLst>
              <a:ext uri="{FF2B5EF4-FFF2-40B4-BE49-F238E27FC236}">
                <a16:creationId xmlns:a16="http://schemas.microsoft.com/office/drawing/2014/main" id="{6E638728-5AA6-2A76-B762-D494CB8D82BA}"/>
              </a:ext>
            </a:extLst>
          </p:cNvPr>
          <p:cNvSpPr/>
          <p:nvPr/>
        </p:nvSpPr>
        <p:spPr>
          <a:xfrm>
            <a:off x="3685032" y="5691009"/>
            <a:ext cx="5239510"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cxnSp>
        <p:nvCxnSpPr>
          <p:cNvPr id="56" name="直接箭头连接符 55">
            <a:extLst>
              <a:ext uri="{FF2B5EF4-FFF2-40B4-BE49-F238E27FC236}">
                <a16:creationId xmlns:a16="http://schemas.microsoft.com/office/drawing/2014/main" id="{31F26043-15C6-2D4E-B8B4-1D6432DF9D44}"/>
              </a:ext>
            </a:extLst>
          </p:cNvPr>
          <p:cNvCxnSpPr>
            <a:cxnSpLocks/>
          </p:cNvCxnSpPr>
          <p:nvPr/>
        </p:nvCxnSpPr>
        <p:spPr>
          <a:xfrm>
            <a:off x="1060704" y="5668435"/>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40C4CCDC-7BC2-8639-77FE-876781CEBA28}"/>
              </a:ext>
            </a:extLst>
          </p:cNvPr>
          <p:cNvSpPr txBox="1"/>
          <p:nvPr/>
        </p:nvSpPr>
        <p:spPr>
          <a:xfrm>
            <a:off x="8829979" y="5653575"/>
            <a:ext cx="689035" cy="369332"/>
          </a:xfrm>
          <a:prstGeom prst="rect">
            <a:avLst/>
          </a:prstGeom>
          <a:noFill/>
        </p:spPr>
        <p:txBody>
          <a:bodyPr wrap="none" rtlCol="0">
            <a:spAutoFit/>
          </a:bodyPr>
          <a:lstStyle/>
          <a:p>
            <a:r>
              <a:rPr lang="en-US" altLang="zh-CN" dirty="0"/>
              <a:t>Time</a:t>
            </a:r>
            <a:endParaRPr lang="zh-CN" altLang="en-US" dirty="0"/>
          </a:p>
        </p:txBody>
      </p:sp>
      <p:cxnSp>
        <p:nvCxnSpPr>
          <p:cNvPr id="58" name="直接箭头连接符 57">
            <a:extLst>
              <a:ext uri="{FF2B5EF4-FFF2-40B4-BE49-F238E27FC236}">
                <a16:creationId xmlns:a16="http://schemas.microsoft.com/office/drawing/2014/main" id="{EBE727A6-D8E2-CA5F-8621-86C7DE126180}"/>
              </a:ext>
            </a:extLst>
          </p:cNvPr>
          <p:cNvCxnSpPr>
            <a:cxnSpLocks/>
          </p:cNvCxnSpPr>
          <p:nvPr/>
        </p:nvCxnSpPr>
        <p:spPr>
          <a:xfrm>
            <a:off x="4477495" y="4799713"/>
            <a:ext cx="0" cy="804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F705C67-0D4A-BC61-21BD-69CCE9ADE693}"/>
              </a:ext>
            </a:extLst>
          </p:cNvPr>
          <p:cNvSpPr txBox="1"/>
          <p:nvPr/>
        </p:nvSpPr>
        <p:spPr>
          <a:xfrm>
            <a:off x="4154330" y="4391645"/>
            <a:ext cx="646331" cy="369332"/>
          </a:xfrm>
          <a:prstGeom prst="rect">
            <a:avLst/>
          </a:prstGeom>
          <a:noFill/>
        </p:spPr>
        <p:txBody>
          <a:bodyPr wrap="none" rtlCol="0">
            <a:spAutoFit/>
          </a:bodyPr>
          <a:lstStyle/>
          <a:p>
            <a:r>
              <a:rPr lang="en-US" altLang="zh-CN" dirty="0"/>
              <a:t>Now</a:t>
            </a:r>
            <a:endParaRPr lang="zh-CN" altLang="en-US" dirty="0"/>
          </a:p>
        </p:txBody>
      </p:sp>
      <p:sp>
        <p:nvSpPr>
          <p:cNvPr id="61" name="箭头: 手杖形 60">
            <a:extLst>
              <a:ext uri="{FF2B5EF4-FFF2-40B4-BE49-F238E27FC236}">
                <a16:creationId xmlns:a16="http://schemas.microsoft.com/office/drawing/2014/main" id="{0FE4F8C7-F823-0B35-1A09-4349BFC85C4C}"/>
              </a:ext>
            </a:extLst>
          </p:cNvPr>
          <p:cNvSpPr/>
          <p:nvPr/>
        </p:nvSpPr>
        <p:spPr>
          <a:xfrm>
            <a:off x="3419856" y="3885355"/>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ADE0A90-4A8A-FCC9-D9DB-4ED50A68A7D8}"/>
              </a:ext>
            </a:extLst>
          </p:cNvPr>
          <p:cNvSpPr txBox="1"/>
          <p:nvPr/>
        </p:nvSpPr>
        <p:spPr>
          <a:xfrm>
            <a:off x="3685031" y="6324113"/>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sp>
        <p:nvSpPr>
          <p:cNvPr id="64" name="文本框 63">
            <a:extLst>
              <a:ext uri="{FF2B5EF4-FFF2-40B4-BE49-F238E27FC236}">
                <a16:creationId xmlns:a16="http://schemas.microsoft.com/office/drawing/2014/main" id="{D5E0AF38-FB45-94FF-11E7-8C452E2D71CB}"/>
              </a:ext>
            </a:extLst>
          </p:cNvPr>
          <p:cNvSpPr txBox="1"/>
          <p:nvPr/>
        </p:nvSpPr>
        <p:spPr>
          <a:xfrm>
            <a:off x="825364" y="3796469"/>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73" name="矩形 72">
            <a:extLst>
              <a:ext uri="{FF2B5EF4-FFF2-40B4-BE49-F238E27FC236}">
                <a16:creationId xmlns:a16="http://schemas.microsoft.com/office/drawing/2014/main" id="{64E617FD-0C0D-78A5-37D7-17975187AFE4}"/>
              </a:ext>
            </a:extLst>
          </p:cNvPr>
          <p:cNvSpPr/>
          <p:nvPr/>
        </p:nvSpPr>
        <p:spPr>
          <a:xfrm>
            <a:off x="3685031" y="5700615"/>
            <a:ext cx="792462" cy="446684"/>
          </a:xfrm>
          <a:prstGeom prst="rect">
            <a:avLst/>
          </a:prstGeom>
          <a:noFill/>
          <a:ln w="38100">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Cut off</a:t>
            </a:r>
            <a:endParaRPr lang="zh-CN" altLang="en-US" dirty="0"/>
          </a:p>
        </p:txBody>
      </p:sp>
      <p:cxnSp>
        <p:nvCxnSpPr>
          <p:cNvPr id="60" name="直接箭头连接符 59">
            <a:extLst>
              <a:ext uri="{FF2B5EF4-FFF2-40B4-BE49-F238E27FC236}">
                <a16:creationId xmlns:a16="http://schemas.microsoft.com/office/drawing/2014/main" id="{80B3FFB5-C3DF-9473-9BA4-06F0208CA023}"/>
              </a:ext>
            </a:extLst>
          </p:cNvPr>
          <p:cNvCxnSpPr>
            <a:cxnSpLocks/>
          </p:cNvCxnSpPr>
          <p:nvPr/>
        </p:nvCxnSpPr>
        <p:spPr>
          <a:xfrm flipV="1">
            <a:off x="3685032" y="5668435"/>
            <a:ext cx="0" cy="1051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箭头: 左弧形 77">
            <a:extLst>
              <a:ext uri="{FF2B5EF4-FFF2-40B4-BE49-F238E27FC236}">
                <a16:creationId xmlns:a16="http://schemas.microsoft.com/office/drawing/2014/main" id="{668576EB-CFF3-F240-5A24-0F91955632A7}"/>
              </a:ext>
            </a:extLst>
          </p:cNvPr>
          <p:cNvSpPr/>
          <p:nvPr/>
        </p:nvSpPr>
        <p:spPr>
          <a:xfrm flipV="1">
            <a:off x="4681728" y="5430237"/>
            <a:ext cx="329183" cy="446677"/>
          </a:xfrm>
          <a:prstGeom prst="curvedRightArrow">
            <a:avLst>
              <a:gd name="adj1" fmla="val 18734"/>
              <a:gd name="adj2" fmla="val 22923"/>
              <a:gd name="adj3" fmla="val 4268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4" name="图形 3" descr="信封 纯色填充">
            <a:extLst>
              <a:ext uri="{FF2B5EF4-FFF2-40B4-BE49-F238E27FC236}">
                <a16:creationId xmlns:a16="http://schemas.microsoft.com/office/drawing/2014/main" id="{A3375B43-4FD1-5762-5C38-BE279C787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314" y="1883756"/>
            <a:ext cx="451068" cy="451068"/>
          </a:xfrm>
          <a:prstGeom prst="rect">
            <a:avLst/>
          </a:prstGeom>
        </p:spPr>
      </p:pic>
      <p:sp>
        <p:nvSpPr>
          <p:cNvPr id="5" name="箭头: 下 4">
            <a:extLst>
              <a:ext uri="{FF2B5EF4-FFF2-40B4-BE49-F238E27FC236}">
                <a16:creationId xmlns:a16="http://schemas.microsoft.com/office/drawing/2014/main" id="{36EF5B4A-6BBF-6F2A-B9C8-516AD8F1FBB4}"/>
              </a:ext>
            </a:extLst>
          </p:cNvPr>
          <p:cNvSpPr/>
          <p:nvPr/>
        </p:nvSpPr>
        <p:spPr>
          <a:xfrm>
            <a:off x="486958" y="1751393"/>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图形 6" descr="信封 纯色填充">
            <a:extLst>
              <a:ext uri="{FF2B5EF4-FFF2-40B4-BE49-F238E27FC236}">
                <a16:creationId xmlns:a16="http://schemas.microsoft.com/office/drawing/2014/main" id="{4F7C4BEB-F831-884B-A268-2A5C4D3CC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757" y="4003750"/>
            <a:ext cx="451068" cy="451068"/>
          </a:xfrm>
          <a:prstGeom prst="rect">
            <a:avLst/>
          </a:prstGeom>
        </p:spPr>
      </p:pic>
      <p:sp>
        <p:nvSpPr>
          <p:cNvPr id="8" name="箭头: 下 7">
            <a:extLst>
              <a:ext uri="{FF2B5EF4-FFF2-40B4-BE49-F238E27FC236}">
                <a16:creationId xmlns:a16="http://schemas.microsoft.com/office/drawing/2014/main" id="{116EACA1-7A42-8426-4CD4-CFE7CD2938C7}"/>
              </a:ext>
            </a:extLst>
          </p:cNvPr>
          <p:cNvSpPr/>
          <p:nvPr/>
        </p:nvSpPr>
        <p:spPr>
          <a:xfrm>
            <a:off x="492401" y="3871387"/>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27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7A68-978E-B3BC-0DFA-B18708CAB6DE}"/>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2ABBD07F-2A1C-B8D0-9DFD-ECA2343E8378}"/>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2BF42D36-F5B3-1850-A80F-53CE19A70017}"/>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AC48A87E-15F3-A602-8361-C7AC99EB318C}"/>
              </a:ext>
            </a:extLst>
          </p:cNvPr>
          <p:cNvSpPr/>
          <p:nvPr/>
        </p:nvSpPr>
        <p:spPr>
          <a:xfrm>
            <a:off x="7563452" y="5039481"/>
            <a:ext cx="110674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9" name="左大括号 8">
            <a:extLst>
              <a:ext uri="{FF2B5EF4-FFF2-40B4-BE49-F238E27FC236}">
                <a16:creationId xmlns:a16="http://schemas.microsoft.com/office/drawing/2014/main" id="{9B75B6E4-A6F1-5855-2153-2B6190C2E671}"/>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左大括号 9">
            <a:extLst>
              <a:ext uri="{FF2B5EF4-FFF2-40B4-BE49-F238E27FC236}">
                <a16:creationId xmlns:a16="http://schemas.microsoft.com/office/drawing/2014/main" id="{1C2B0F81-65F8-0E33-11D7-5BD690F0A215}"/>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6C38F4D-BDD2-A863-F64B-F28C26CDCC17}"/>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2" name="矩形 11">
            <a:extLst>
              <a:ext uri="{FF2B5EF4-FFF2-40B4-BE49-F238E27FC236}">
                <a16:creationId xmlns:a16="http://schemas.microsoft.com/office/drawing/2014/main" id="{2614E618-792C-A4DF-AB01-E468B75CD167}"/>
              </a:ext>
            </a:extLst>
          </p:cNvPr>
          <p:cNvSpPr/>
          <p:nvPr/>
        </p:nvSpPr>
        <p:spPr>
          <a:xfrm>
            <a:off x="7508860" y="3531439"/>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3" name="矩形 12">
            <a:extLst>
              <a:ext uri="{FF2B5EF4-FFF2-40B4-BE49-F238E27FC236}">
                <a16:creationId xmlns:a16="http://schemas.microsoft.com/office/drawing/2014/main" id="{BED7AB3F-DC69-A780-5697-7C09868479EE}"/>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4" name="矩形 13">
            <a:extLst>
              <a:ext uri="{FF2B5EF4-FFF2-40B4-BE49-F238E27FC236}">
                <a16:creationId xmlns:a16="http://schemas.microsoft.com/office/drawing/2014/main" id="{FF03736F-22D5-1682-2C70-AF454602853F}"/>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5" name="矩形 14">
            <a:extLst>
              <a:ext uri="{FF2B5EF4-FFF2-40B4-BE49-F238E27FC236}">
                <a16:creationId xmlns:a16="http://schemas.microsoft.com/office/drawing/2014/main" id="{277C2189-8850-E0AB-9654-EC66A4F9DFAA}"/>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6" name="矩形 15">
            <a:extLst>
              <a:ext uri="{FF2B5EF4-FFF2-40B4-BE49-F238E27FC236}">
                <a16:creationId xmlns:a16="http://schemas.microsoft.com/office/drawing/2014/main" id="{9E5F2209-E26F-1121-F50F-E22599A2CC47}"/>
              </a:ext>
            </a:extLst>
          </p:cNvPr>
          <p:cNvSpPr/>
          <p:nvPr/>
        </p:nvSpPr>
        <p:spPr>
          <a:xfrm>
            <a:off x="6928935" y="3421727"/>
            <a:ext cx="56613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7" name="矩形 16">
            <a:extLst>
              <a:ext uri="{FF2B5EF4-FFF2-40B4-BE49-F238E27FC236}">
                <a16:creationId xmlns:a16="http://schemas.microsoft.com/office/drawing/2014/main" id="{4953F969-03C6-E21A-094F-76F3B44F9461}"/>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19" name="文本框 18">
            <a:extLst>
              <a:ext uri="{FF2B5EF4-FFF2-40B4-BE49-F238E27FC236}">
                <a16:creationId xmlns:a16="http://schemas.microsoft.com/office/drawing/2014/main" id="{DB73DFE7-7D85-DA56-5534-CD03EA20B673}"/>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0" name="文本框 19">
            <a:extLst>
              <a:ext uri="{FF2B5EF4-FFF2-40B4-BE49-F238E27FC236}">
                <a16:creationId xmlns:a16="http://schemas.microsoft.com/office/drawing/2014/main" id="{3240323C-E198-2F4E-F02E-92BBDED2A388}"/>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21EE2531-4F0C-63AB-D912-D5BA493173C4}"/>
              </a:ext>
            </a:extLst>
          </p:cNvPr>
          <p:cNvSpPr/>
          <p:nvPr/>
        </p:nvSpPr>
        <p:spPr>
          <a:xfrm>
            <a:off x="1468106"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22" name="矩形 21">
            <a:extLst>
              <a:ext uri="{FF2B5EF4-FFF2-40B4-BE49-F238E27FC236}">
                <a16:creationId xmlns:a16="http://schemas.microsoft.com/office/drawing/2014/main" id="{8ADC1DDB-40C8-9042-28C8-F6251FA97579}"/>
              </a:ext>
            </a:extLst>
          </p:cNvPr>
          <p:cNvSpPr/>
          <p:nvPr/>
        </p:nvSpPr>
        <p:spPr>
          <a:xfrm>
            <a:off x="2618182"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3" name="矩形 22">
            <a:extLst>
              <a:ext uri="{FF2B5EF4-FFF2-40B4-BE49-F238E27FC236}">
                <a16:creationId xmlns:a16="http://schemas.microsoft.com/office/drawing/2014/main" id="{45729472-A39F-18F6-2528-82ADE53596E8}"/>
              </a:ext>
            </a:extLst>
          </p:cNvPr>
          <p:cNvSpPr/>
          <p:nvPr/>
        </p:nvSpPr>
        <p:spPr>
          <a:xfrm>
            <a:off x="3697867"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4" name="左大括号 23">
            <a:extLst>
              <a:ext uri="{FF2B5EF4-FFF2-40B4-BE49-F238E27FC236}">
                <a16:creationId xmlns:a16="http://schemas.microsoft.com/office/drawing/2014/main" id="{DECD2E28-4F52-8025-FBE0-1BBC61F5B5F6}"/>
              </a:ext>
            </a:extLst>
          </p:cNvPr>
          <p:cNvSpPr/>
          <p:nvPr/>
        </p:nvSpPr>
        <p:spPr>
          <a:xfrm rot="16200000">
            <a:off x="2544507"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左大括号 24">
            <a:extLst>
              <a:ext uri="{FF2B5EF4-FFF2-40B4-BE49-F238E27FC236}">
                <a16:creationId xmlns:a16="http://schemas.microsoft.com/office/drawing/2014/main" id="{5394156A-854C-7EC9-C1E6-1E8F0B02FBAA}"/>
              </a:ext>
            </a:extLst>
          </p:cNvPr>
          <p:cNvSpPr/>
          <p:nvPr/>
        </p:nvSpPr>
        <p:spPr>
          <a:xfrm rot="16200000">
            <a:off x="3687202"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DF9FB1F3-E638-FB61-A5C5-6DF3A1DD51CE}"/>
              </a:ext>
            </a:extLst>
          </p:cNvPr>
          <p:cNvSpPr txBox="1"/>
          <p:nvPr/>
        </p:nvSpPr>
        <p:spPr>
          <a:xfrm>
            <a:off x="2228109"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7" name="文本框 26">
            <a:extLst>
              <a:ext uri="{FF2B5EF4-FFF2-40B4-BE49-F238E27FC236}">
                <a16:creationId xmlns:a16="http://schemas.microsoft.com/office/drawing/2014/main" id="{B1D8CBC0-7654-F16F-1BB2-D9BF6AFBF8B4}"/>
              </a:ext>
            </a:extLst>
          </p:cNvPr>
          <p:cNvSpPr txBox="1"/>
          <p:nvPr/>
        </p:nvSpPr>
        <p:spPr>
          <a:xfrm>
            <a:off x="3338077"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8" name="矩形 27">
            <a:extLst>
              <a:ext uri="{FF2B5EF4-FFF2-40B4-BE49-F238E27FC236}">
                <a16:creationId xmlns:a16="http://schemas.microsoft.com/office/drawing/2014/main" id="{B715C4BB-7A90-586D-05A5-F7EC03AC44E6}"/>
              </a:ext>
            </a:extLst>
          </p:cNvPr>
          <p:cNvSpPr/>
          <p:nvPr/>
        </p:nvSpPr>
        <p:spPr>
          <a:xfrm>
            <a:off x="3203382"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29" name="矩形 28">
            <a:extLst>
              <a:ext uri="{FF2B5EF4-FFF2-40B4-BE49-F238E27FC236}">
                <a16:creationId xmlns:a16="http://schemas.microsoft.com/office/drawing/2014/main" id="{49AF32FB-C66C-4813-ACA1-E5F9D662FA0D}"/>
              </a:ext>
            </a:extLst>
          </p:cNvPr>
          <p:cNvSpPr/>
          <p:nvPr/>
        </p:nvSpPr>
        <p:spPr>
          <a:xfrm>
            <a:off x="3697868"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0" name="矩形 29">
            <a:extLst>
              <a:ext uri="{FF2B5EF4-FFF2-40B4-BE49-F238E27FC236}">
                <a16:creationId xmlns:a16="http://schemas.microsoft.com/office/drawing/2014/main" id="{B91FAAF9-EE5C-14CF-FF14-EF59B9FB0ECF}"/>
              </a:ext>
            </a:extLst>
          </p:cNvPr>
          <p:cNvSpPr/>
          <p:nvPr/>
        </p:nvSpPr>
        <p:spPr>
          <a:xfrm>
            <a:off x="3222335"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1" name="矩形 30">
            <a:extLst>
              <a:ext uri="{FF2B5EF4-FFF2-40B4-BE49-F238E27FC236}">
                <a16:creationId xmlns:a16="http://schemas.microsoft.com/office/drawing/2014/main" id="{161CDDBE-E611-3F61-8416-6361C6D25937}"/>
              </a:ext>
            </a:extLst>
          </p:cNvPr>
          <p:cNvSpPr/>
          <p:nvPr/>
        </p:nvSpPr>
        <p:spPr>
          <a:xfrm>
            <a:off x="2129589"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2" name="矩形 31">
            <a:extLst>
              <a:ext uri="{FF2B5EF4-FFF2-40B4-BE49-F238E27FC236}">
                <a16:creationId xmlns:a16="http://schemas.microsoft.com/office/drawing/2014/main" id="{03C63BAD-49DE-C5B1-7240-6376A7562CA8}"/>
              </a:ext>
            </a:extLst>
          </p:cNvPr>
          <p:cNvSpPr/>
          <p:nvPr/>
        </p:nvSpPr>
        <p:spPr>
          <a:xfrm>
            <a:off x="2136492"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3" name="矩形 32">
            <a:extLst>
              <a:ext uri="{FF2B5EF4-FFF2-40B4-BE49-F238E27FC236}">
                <a16:creationId xmlns:a16="http://schemas.microsoft.com/office/drawing/2014/main" id="{C3FFECE0-4C13-841E-39E3-D881F8607AE1}"/>
              </a:ext>
            </a:extLst>
          </p:cNvPr>
          <p:cNvSpPr/>
          <p:nvPr/>
        </p:nvSpPr>
        <p:spPr>
          <a:xfrm>
            <a:off x="2618182"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34" name="矩形 33">
            <a:extLst>
              <a:ext uri="{FF2B5EF4-FFF2-40B4-BE49-F238E27FC236}">
                <a16:creationId xmlns:a16="http://schemas.microsoft.com/office/drawing/2014/main" id="{B469936E-BDAD-A1A3-551F-78C61B4912E3}"/>
              </a:ext>
            </a:extLst>
          </p:cNvPr>
          <p:cNvSpPr/>
          <p:nvPr/>
        </p:nvSpPr>
        <p:spPr>
          <a:xfrm>
            <a:off x="2130426"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35" name="矩形 34">
            <a:extLst>
              <a:ext uri="{FF2B5EF4-FFF2-40B4-BE49-F238E27FC236}">
                <a16:creationId xmlns:a16="http://schemas.microsoft.com/office/drawing/2014/main" id="{02FD1513-6C97-D793-75EA-0D0F9F20D220}"/>
              </a:ext>
            </a:extLst>
          </p:cNvPr>
          <p:cNvSpPr/>
          <p:nvPr/>
        </p:nvSpPr>
        <p:spPr>
          <a:xfrm>
            <a:off x="3222335"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
        <p:nvSpPr>
          <p:cNvPr id="36" name="文本框 35">
            <a:extLst>
              <a:ext uri="{FF2B5EF4-FFF2-40B4-BE49-F238E27FC236}">
                <a16:creationId xmlns:a16="http://schemas.microsoft.com/office/drawing/2014/main" id="{A2EA86D7-845A-097E-7AA3-E0619F2C4A47}"/>
              </a:ext>
            </a:extLst>
          </p:cNvPr>
          <p:cNvSpPr txBox="1"/>
          <p:nvPr/>
        </p:nvSpPr>
        <p:spPr>
          <a:xfrm>
            <a:off x="2035177" y="1859257"/>
            <a:ext cx="2106103" cy="369332"/>
          </a:xfrm>
          <a:prstGeom prst="rect">
            <a:avLst/>
          </a:prstGeom>
          <a:noFill/>
        </p:spPr>
        <p:txBody>
          <a:bodyPr wrap="square" rtlCol="0" anchor="ctr">
            <a:spAutoFit/>
          </a:bodyPr>
          <a:lstStyle/>
          <a:p>
            <a:r>
              <a:rPr lang="en-US" altLang="zh-CN" b="1" dirty="0"/>
              <a:t>Before truncation</a:t>
            </a:r>
            <a:endParaRPr lang="zh-CN" altLang="en-US" b="1" dirty="0"/>
          </a:p>
        </p:txBody>
      </p:sp>
      <p:sp>
        <p:nvSpPr>
          <p:cNvPr id="37" name="文本框 36">
            <a:extLst>
              <a:ext uri="{FF2B5EF4-FFF2-40B4-BE49-F238E27FC236}">
                <a16:creationId xmlns:a16="http://schemas.microsoft.com/office/drawing/2014/main" id="{9CE7B5D5-6A60-4752-B206-D6FE926DE0FD}"/>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38" name="文本框 37">
            <a:extLst>
              <a:ext uri="{FF2B5EF4-FFF2-40B4-BE49-F238E27FC236}">
                <a16:creationId xmlns:a16="http://schemas.microsoft.com/office/drawing/2014/main" id="{FA42CE70-5085-FF6D-A9A7-ED23A800E266}"/>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39" name="文本框 38">
            <a:extLst>
              <a:ext uri="{FF2B5EF4-FFF2-40B4-BE49-F238E27FC236}">
                <a16:creationId xmlns:a16="http://schemas.microsoft.com/office/drawing/2014/main" id="{C508F5EA-AB02-F461-044D-A25904BBAC03}"/>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41" name="文本框 40">
            <a:extLst>
              <a:ext uri="{FF2B5EF4-FFF2-40B4-BE49-F238E27FC236}">
                <a16:creationId xmlns:a16="http://schemas.microsoft.com/office/drawing/2014/main" id="{6DEF7896-481A-C499-E498-22EA3172E7A6}"/>
              </a:ext>
            </a:extLst>
          </p:cNvPr>
          <p:cNvSpPr txBox="1"/>
          <p:nvPr/>
        </p:nvSpPr>
        <p:spPr>
          <a:xfrm>
            <a:off x="383216" y="2708700"/>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43" name="文本框 42">
            <a:extLst>
              <a:ext uri="{FF2B5EF4-FFF2-40B4-BE49-F238E27FC236}">
                <a16:creationId xmlns:a16="http://schemas.microsoft.com/office/drawing/2014/main" id="{3E88B347-FE4A-F92C-D01F-5F90684323BC}"/>
              </a:ext>
            </a:extLst>
          </p:cNvPr>
          <p:cNvSpPr txBox="1"/>
          <p:nvPr/>
        </p:nvSpPr>
        <p:spPr>
          <a:xfrm>
            <a:off x="6436083" y="1854218"/>
            <a:ext cx="2106103" cy="369332"/>
          </a:xfrm>
          <a:prstGeom prst="rect">
            <a:avLst/>
          </a:prstGeom>
          <a:noFill/>
        </p:spPr>
        <p:txBody>
          <a:bodyPr wrap="square" rtlCol="0" anchor="ctr">
            <a:spAutoFit/>
          </a:bodyPr>
          <a:lstStyle/>
          <a:p>
            <a:r>
              <a:rPr lang="en-US" altLang="zh-CN" b="1" dirty="0"/>
              <a:t>After truncation</a:t>
            </a:r>
            <a:endParaRPr lang="zh-CN" altLang="en-US" b="1" dirty="0"/>
          </a:p>
        </p:txBody>
      </p:sp>
      <p:sp>
        <p:nvSpPr>
          <p:cNvPr id="47" name="箭头: 右 46">
            <a:extLst>
              <a:ext uri="{FF2B5EF4-FFF2-40B4-BE49-F238E27FC236}">
                <a16:creationId xmlns:a16="http://schemas.microsoft.com/office/drawing/2014/main" id="{1E4C666C-1B69-0E8C-C424-A1893B8E4FFB}"/>
              </a:ext>
            </a:extLst>
          </p:cNvPr>
          <p:cNvSpPr/>
          <p:nvPr/>
        </p:nvSpPr>
        <p:spPr>
          <a:xfrm>
            <a:off x="5317975" y="3344496"/>
            <a:ext cx="561351" cy="11171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89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4E92-ADAD-FFD5-AB96-8F9A15FCAA53}"/>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622277FE-403B-9F53-7AA8-0B80EB314C8B}"/>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Observe the charging state</a:t>
            </a:r>
          </a:p>
        </p:txBody>
      </p:sp>
      <p:sp>
        <p:nvSpPr>
          <p:cNvPr id="4" name="矩形 3">
            <a:extLst>
              <a:ext uri="{FF2B5EF4-FFF2-40B4-BE49-F238E27FC236}">
                <a16:creationId xmlns:a16="http://schemas.microsoft.com/office/drawing/2014/main" id="{1E759ECB-10A1-48CA-CD79-2E88C43754A3}"/>
              </a:ext>
            </a:extLst>
          </p:cNvPr>
          <p:cNvSpPr/>
          <p:nvPr/>
        </p:nvSpPr>
        <p:spPr>
          <a:xfrm>
            <a:off x="533399" y="1964267"/>
            <a:ext cx="2692400" cy="273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按钮图</a:t>
            </a:r>
          </a:p>
        </p:txBody>
      </p:sp>
      <p:sp>
        <p:nvSpPr>
          <p:cNvPr id="5" name="矩形 4">
            <a:extLst>
              <a:ext uri="{FF2B5EF4-FFF2-40B4-BE49-F238E27FC236}">
                <a16:creationId xmlns:a16="http://schemas.microsoft.com/office/drawing/2014/main" id="{E4B97C62-CE7C-3B48-EE76-0E73D9938282}"/>
              </a:ext>
            </a:extLst>
          </p:cNvPr>
          <p:cNvSpPr/>
          <p:nvPr/>
        </p:nvSpPr>
        <p:spPr>
          <a:xfrm>
            <a:off x="6365591" y="1964266"/>
            <a:ext cx="2692400" cy="273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网页弹窗图</a:t>
            </a:r>
          </a:p>
        </p:txBody>
      </p:sp>
      <p:sp>
        <p:nvSpPr>
          <p:cNvPr id="7" name="文本框 6">
            <a:extLst>
              <a:ext uri="{FF2B5EF4-FFF2-40B4-BE49-F238E27FC236}">
                <a16:creationId xmlns:a16="http://schemas.microsoft.com/office/drawing/2014/main" id="{3C7761CE-43F5-855B-D8C9-EC0866BD9B5A}"/>
              </a:ext>
            </a:extLst>
          </p:cNvPr>
          <p:cNvSpPr txBox="1"/>
          <p:nvPr/>
        </p:nvSpPr>
        <p:spPr>
          <a:xfrm>
            <a:off x="584200" y="4752429"/>
            <a:ext cx="5046132" cy="369332"/>
          </a:xfrm>
          <a:prstGeom prst="rect">
            <a:avLst/>
          </a:prstGeom>
          <a:noFill/>
        </p:spPr>
        <p:txBody>
          <a:bodyPr wrap="square">
            <a:spAutoFit/>
          </a:bodyPr>
          <a:lstStyle/>
          <a:p>
            <a:r>
              <a:rPr lang="en-US" altLang="zh-CN" dirty="0"/>
              <a:t>LED light on the button</a:t>
            </a:r>
            <a:endParaRPr lang="zh-CN" altLang="en-US" dirty="0"/>
          </a:p>
        </p:txBody>
      </p:sp>
      <p:sp>
        <p:nvSpPr>
          <p:cNvPr id="9" name="文本框 8">
            <a:extLst>
              <a:ext uri="{FF2B5EF4-FFF2-40B4-BE49-F238E27FC236}">
                <a16:creationId xmlns:a16="http://schemas.microsoft.com/office/drawing/2014/main" id="{784E3628-984B-F0FF-9BA7-29ACAA36C561}"/>
              </a:ext>
            </a:extLst>
          </p:cNvPr>
          <p:cNvSpPr txBox="1"/>
          <p:nvPr/>
        </p:nvSpPr>
        <p:spPr>
          <a:xfrm>
            <a:off x="6854827" y="4698999"/>
            <a:ext cx="5046132" cy="369332"/>
          </a:xfrm>
          <a:prstGeom prst="rect">
            <a:avLst/>
          </a:prstGeom>
          <a:noFill/>
        </p:spPr>
        <p:txBody>
          <a:bodyPr wrap="square">
            <a:spAutoFit/>
          </a:bodyPr>
          <a:lstStyle/>
          <a:p>
            <a:r>
              <a:rPr lang="en-US" altLang="zh-CN" dirty="0"/>
              <a:t>pop-up window</a:t>
            </a:r>
            <a:endParaRPr lang="zh-CN" altLang="en-US" dirty="0"/>
          </a:p>
        </p:txBody>
      </p:sp>
    </p:spTree>
    <p:extLst>
      <p:ext uri="{BB962C8B-B14F-4D97-AF65-F5344CB8AC3E}">
        <p14:creationId xmlns:p14="http://schemas.microsoft.com/office/powerpoint/2010/main" val="1043352830"/>
      </p:ext>
    </p:extLst>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1873</TotalTime>
  <Words>1168</Words>
  <Application>Microsoft Office PowerPoint</Application>
  <PresentationFormat>自定义</PresentationFormat>
  <Paragraphs>195</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Arial</vt:lpstr>
      <vt:lpstr>Symbol</vt:lpstr>
      <vt:lpstr>Wingdings</vt:lpstr>
      <vt:lpstr>Office</vt:lpstr>
      <vt:lpstr>Hardware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ADP_OCPP</dc:title>
  <dc:subject/>
  <dc:creator/>
  <dc:description/>
  <cp:lastModifiedBy>雨男 蒋</cp:lastModifiedBy>
  <cp:revision>16</cp:revision>
  <dcterms:created xsi:type="dcterms:W3CDTF">2025-04-30T01:25:21Z</dcterms:created>
  <dcterms:modified xsi:type="dcterms:W3CDTF">2025-05-04T13:15:58Z</dcterms:modified>
  <dc:language>zh-CN</dc:language>
</cp:coreProperties>
</file>